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9" r:id="rId10"/>
    <p:sldId id="271" r:id="rId11"/>
    <p:sldId id="276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 varScale="1">
        <p:scale>
          <a:sx n="40" d="100"/>
          <a:sy n="40" d="100"/>
        </p:scale>
        <p:origin x="4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B5C2-12C5-4BB3-B988-8C28625A752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C97E0-CEEC-4441-9DA4-382F3B1B4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346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7E00F-C8FA-4F0D-A21A-91E0308349EF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67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0DB-B7BD-4C40-B418-D0C36BDCFDE7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27689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0DB-B7BD-4C40-B418-D0C36BDCFDE7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2260763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0DB-B7BD-4C40-B418-D0C36BDCFDE7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70495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0DB-B7BD-4C40-B418-D0C36BDCFDE7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2745712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0DB-B7BD-4C40-B418-D0C36BDCFDE7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31270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E388-38B3-4934-8391-1FF1CB19CE0C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052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A8B1-A1AA-4C30-87F0-2161E94C32FF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59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7E41E-B482-4F8E-AB73-64F74C4C70E1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93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92ED-0B48-4C49-92BE-5E80D707A665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89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5717-F359-4FEE-9CAD-AF03262709E4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70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706-E61C-4668-B72E-5636A1F7788D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47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6BFC-7DA8-419E-B89A-9C6987FCC009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45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6C702-218A-4B39-A26A-025B757E624C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12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3A8A-00B0-48BA-BDBA-6E8C01BB2303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58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166A-D5DB-4BD7-8E67-9152ACA1842E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5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EE0DB-B7BD-4C40-B418-D0C36BDCFDE7}" type="datetime1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Любимова Т.М.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38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85738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54274" y="4717326"/>
            <a:ext cx="7196828" cy="180801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4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«Вправи на удосконалення навичок читання»</a:t>
            </a:r>
            <a:r>
              <a:rPr lang="ru-RU" sz="4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4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</a:br>
            <a:endParaRPr lang="ru-RU" sz="44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041020"/>
            <a:ext cx="2592288" cy="259228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4608512" cy="460851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43608" y="5590565"/>
            <a:ext cx="5904656" cy="38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05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ВИРАЗНІСТЬ ЧИТАННЯ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Вправа на контроль дихання</a:t>
            </a:r>
          </a:p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Зоря, зоряниця, ( вдих)</a:t>
            </a:r>
          </a:p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 землі ходила, ( вдих)</a:t>
            </a:r>
          </a:p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Ключі загубила. ( вдих)</a:t>
            </a:r>
          </a:p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 сонце зійшло ( вдих)</a:t>
            </a:r>
          </a:p>
          <a:p>
            <a:pPr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Ключі знайшло ….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556792"/>
            <a:ext cx="1725910" cy="3020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ВИРАЗНІСТЬ ЧИТАННЯ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99" y="1761548"/>
            <a:ext cx="3822192" cy="3447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ПОШЕПКИ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Сонце дивиться на нас,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Заливає ясний клас.</a:t>
            </a:r>
          </a:p>
          <a:p>
            <a:pPr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З НАРОСТАННЯМ СИЛИ ГОЛОСУ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Промінь кидає ласкавий</a:t>
            </a:r>
          </a:p>
          <a:p>
            <a:pPr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ХОРОМ, ГОЛОСНО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 на книги і на лави.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747702"/>
            <a:ext cx="3648720" cy="36487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3457" y="599746"/>
            <a:ext cx="5155950" cy="44834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b="1" i="1" dirty="0" err="1" smtClean="0"/>
              <a:t>голосно</a:t>
            </a:r>
            <a:r>
              <a:rPr lang="ru-RU" sz="1600" b="1" i="1" dirty="0" smtClean="0"/>
              <a:t>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err="1" smtClean="0"/>
              <a:t>Білі</a:t>
            </a:r>
            <a:r>
              <a:rPr lang="ru-RU" sz="1600" dirty="0" smtClean="0"/>
              <a:t> мухи </a:t>
            </a:r>
            <a:r>
              <a:rPr lang="ru-RU" sz="1600" dirty="0" err="1" smtClean="0"/>
              <a:t>налетіли</a:t>
            </a:r>
            <a:r>
              <a:rPr lang="ru-RU" sz="1600" dirty="0" smtClean="0"/>
              <a:t> </a:t>
            </a:r>
          </a:p>
          <a:p>
            <a:pPr>
              <a:buNone/>
            </a:pPr>
            <a:r>
              <a:rPr lang="ru-RU" sz="1600" b="1" i="1" dirty="0" smtClean="0"/>
              <a:t>- </a:t>
            </a:r>
            <a:r>
              <a:rPr lang="ru-RU" sz="1600" b="1" i="1" dirty="0" err="1" smtClean="0"/>
              <a:t>голосніше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Все </a:t>
            </a:r>
            <a:r>
              <a:rPr lang="ru-RU" sz="1600" dirty="0" err="1" smtClean="0"/>
              <a:t>подвір’я</a:t>
            </a:r>
            <a:r>
              <a:rPr lang="ru-RU" sz="1600" dirty="0" smtClean="0"/>
              <a:t> стало </a:t>
            </a:r>
            <a:r>
              <a:rPr lang="ru-RU" sz="1600" dirty="0" err="1" smtClean="0"/>
              <a:t>біле</a:t>
            </a:r>
            <a:r>
              <a:rPr lang="ru-RU" sz="1600" dirty="0" smtClean="0"/>
              <a:t>. 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b="1" i="1" dirty="0" err="1" smtClean="0"/>
              <a:t>спокійно</a:t>
            </a:r>
            <a:r>
              <a:rPr lang="ru-RU" sz="1600" b="1" i="1" dirty="0" smtClean="0"/>
              <a:t> (</a:t>
            </a:r>
            <a:r>
              <a:rPr lang="ru-RU" sz="1600" b="1" i="1" dirty="0" err="1" smtClean="0"/>
              <a:t>звичайне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звучання</a:t>
            </a:r>
            <a:r>
              <a:rPr lang="ru-RU" sz="1600" b="1" i="1" dirty="0" smtClean="0"/>
              <a:t>)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Не </a:t>
            </a:r>
            <a:r>
              <a:rPr lang="ru-RU" sz="1600" dirty="0" err="1" smtClean="0"/>
              <a:t>злічити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білих</a:t>
            </a:r>
            <a:r>
              <a:rPr lang="ru-RU" sz="1600" dirty="0" smtClean="0"/>
              <a:t> мух, </a:t>
            </a:r>
          </a:p>
          <a:p>
            <a:pPr>
              <a:buNone/>
            </a:pPr>
            <a:r>
              <a:rPr lang="ru-RU" sz="1600" b="1" i="1" dirty="0" smtClean="0"/>
              <a:t>- </a:t>
            </a:r>
            <a:r>
              <a:rPr lang="ru-RU" sz="1600" b="1" i="1" dirty="0" err="1" smtClean="0"/>
              <a:t>тихіше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летять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неначе</a:t>
            </a:r>
            <a:r>
              <a:rPr lang="ru-RU" sz="1600" dirty="0" smtClean="0"/>
              <a:t> пух. 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b="1" i="1" dirty="0" err="1" smtClean="0"/>
              <a:t>дуже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голосно</a:t>
            </a:r>
            <a:r>
              <a:rPr lang="ru-RU" sz="1600" b="1" i="1" dirty="0" smtClean="0"/>
              <a:t>, протяжно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- Галю, Петрику, </a:t>
            </a:r>
            <a:r>
              <a:rPr lang="ru-RU" sz="1600" dirty="0" err="1" smtClean="0"/>
              <a:t>Кіндрате</a:t>
            </a:r>
            <a:r>
              <a:rPr lang="ru-RU" sz="1600" dirty="0" smtClean="0"/>
              <a:t>,</a:t>
            </a:r>
          </a:p>
          <a:p>
            <a:pPr>
              <a:buNone/>
            </a:pPr>
            <a:r>
              <a:rPr lang="ru-RU" sz="1600" b="1" i="1" dirty="0" smtClean="0"/>
              <a:t>- </a:t>
            </a:r>
            <a:r>
              <a:rPr lang="ru-RU" sz="1600" b="1" i="1" dirty="0" err="1" smtClean="0"/>
              <a:t>голосно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err="1" smtClean="0"/>
              <a:t>годі</a:t>
            </a:r>
            <a:r>
              <a:rPr lang="ru-RU" sz="1600" dirty="0" smtClean="0"/>
              <a:t>, </a:t>
            </a:r>
            <a:r>
              <a:rPr lang="ru-RU" sz="1600" dirty="0" err="1" smtClean="0"/>
              <a:t>ледарі</a:t>
            </a:r>
            <a:r>
              <a:rPr lang="ru-RU" sz="1600" dirty="0" smtClean="0"/>
              <a:t>, вам </a:t>
            </a:r>
            <a:r>
              <a:rPr lang="ru-RU" sz="1600" dirty="0" err="1" smtClean="0"/>
              <a:t>спати</a:t>
            </a:r>
            <a:r>
              <a:rPr lang="ru-RU" sz="1600" dirty="0" smtClean="0"/>
              <a:t>! </a:t>
            </a:r>
          </a:p>
          <a:p>
            <a:pPr>
              <a:buNone/>
            </a:pPr>
            <a:r>
              <a:rPr lang="ru-RU" sz="1600" b="1" i="1" dirty="0" smtClean="0"/>
              <a:t>- </a:t>
            </a:r>
            <a:r>
              <a:rPr lang="ru-RU" sz="1600" b="1" i="1" dirty="0" err="1" smtClean="0"/>
              <a:t>голосно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але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тихіше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від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попереднього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І </a:t>
            </a:r>
            <a:r>
              <a:rPr lang="ru-RU" sz="1600" dirty="0" err="1" smtClean="0"/>
              <a:t>побігли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санчат</a:t>
            </a:r>
            <a:r>
              <a:rPr lang="ru-RU" sz="1600" dirty="0" smtClean="0"/>
              <a:t>  </a:t>
            </a:r>
          </a:p>
          <a:p>
            <a:pPr>
              <a:buNone/>
            </a:pPr>
            <a:r>
              <a:rPr lang="ru-RU" sz="1600" b="1" i="1" dirty="0" smtClean="0"/>
              <a:t>-</a:t>
            </a:r>
            <a:r>
              <a:rPr lang="ru-RU" sz="1600" b="1" i="1" dirty="0" err="1" smtClean="0"/>
              <a:t>звичайне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звучання</a:t>
            </a:r>
            <a:r>
              <a:rPr lang="ru-RU" sz="1600" b="1" i="1" dirty="0" smtClean="0"/>
              <a:t> голосу.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Галя, Петрик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Кіндрат</a:t>
            </a:r>
            <a:r>
              <a:rPr lang="ru-RU" sz="1600" dirty="0" smtClean="0"/>
              <a:t> 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39" y="1755550"/>
            <a:ext cx="3269343" cy="3269343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75856" y="473480"/>
            <a:ext cx="6347713" cy="1320800"/>
          </a:xfrm>
        </p:spPr>
        <p:txBody>
          <a:bodyPr/>
          <a:lstStyle/>
          <a:p>
            <a:r>
              <a:rPr lang="uk-UA" dirty="0" smtClean="0"/>
              <a:t>ЧИТАННЯ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85786" y="2643182"/>
            <a:ext cx="7408333" cy="3450696"/>
          </a:xfrm>
        </p:spPr>
        <p:txBody>
          <a:bodyPr/>
          <a:lstStyle/>
          <a:p>
            <a:endParaRPr lang="ru-RU" b="1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ПРАВИЛЬНЕ           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ШВИДКЕ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СВ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ІДОМЕ                              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ВИРАЗНЕ  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785918" y="1214422"/>
            <a:ext cx="2500330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2285984" y="2000240"/>
            <a:ext cx="278608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3643306" y="1857364"/>
            <a:ext cx="2857520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287519" y="1238348"/>
            <a:ext cx="2571768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8" y="4376014"/>
            <a:ext cx="2462204" cy="2462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ПРАВИЛЬНІСТЬ ЧИТАННЯ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714488"/>
            <a:ext cx="7408333" cy="4411675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</a:t>
            </a:r>
            <a:r>
              <a:rPr lang="uk-UA" b="1" dirty="0" smtClean="0"/>
              <a:t>ВПРАВИ НА РОЗВИТОК ЧІТКОЇ ВИМОВИ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ЧИСТОМОВКИ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Шиє Люба вишиває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Шубку ляльці дошиває.</a:t>
            </a:r>
          </a:p>
          <a:p>
            <a:pPr>
              <a:buNone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укусила ніс _______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Су – су –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заплету тобі ______</a:t>
            </a:r>
          </a:p>
          <a:p>
            <a:pPr>
              <a:buNone/>
            </a:pP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Си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си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си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води мені ________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Сі – сі –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сі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вся травичка у ______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975" y="2211575"/>
            <a:ext cx="4010025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ПРАВИЛЬНІСТЬ ЧИТАННЯ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28662" y="1500174"/>
            <a:ext cx="7408333" cy="462598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Читання слів , які відрізняються одним звуком :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ТІК - ТАК                     ТІНЬ – ЛІНЬ           БАЛКА – БІЛКА            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БАК – МАК                 ДІТИ – ВІТИ            РІЧКА – НІЧКА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ЛИН – ТИН                 МІСТ – ПІСТ           МЛИН – КЛИН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Читання слів із спільними коренями, префіксами, суфіксами :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ВОДА – ВОДЯНИЙ     МОРОЗ – МОРОЗНИЙ    САД – САДОВИЙ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ПРИБІГ – ПРИНІС – ПРИВІЗ – ПРИБИВ- ПРИШИВ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Читання слів з однаковим початком: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ЛІ – ( ЛІТАК, ЛІТО, ЛІСОК, ЛІКАР)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МІ – ( МІШОК, МІСТОК, МІСЯЦЬ, МІСТО)</a:t>
            </a:r>
          </a:p>
          <a:p>
            <a:pPr>
              <a:buNone/>
            </a:pP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КІ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– ( КІНО, КІЛЬЦЕ, КІНЕЦЬ, КІЛОГРАМ)</a:t>
            </a:r>
          </a:p>
          <a:p>
            <a:pPr>
              <a:buNone/>
            </a:pPr>
            <a:endParaRPr lang="uk-UA" sz="2000" b="1" dirty="0" smtClean="0"/>
          </a:p>
          <a:p>
            <a:pPr>
              <a:buNone/>
            </a:pPr>
            <a:r>
              <a:rPr lang="uk-UA" sz="2000" b="1" dirty="0" smtClean="0"/>
              <a:t>                     </a:t>
            </a:r>
            <a:endParaRPr lang="ru-RU" sz="2000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635" y="3621128"/>
            <a:ext cx="3560498" cy="35604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252728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</a:rPr>
              <a:t>ШВИДКІСТЬ ЧИТАННЯ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00100" y="2714620"/>
            <a:ext cx="7429552" cy="3450696"/>
          </a:xfrm>
        </p:spPr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   РОЗВИТОК                                                   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ОПЕРАТИВНОЇ                                       ПЕРИФЕРИЧНОГО                                              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ЯТІ                                                           ЗОРУ</a:t>
            </a:r>
          </a:p>
          <a:p>
            <a:pPr>
              <a:buNone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ПЕРЕДБАЧЕННЯ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СЛОВА</a:t>
            </a: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НА ОСНОВІ БУКВ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984089" y="3039320"/>
            <a:ext cx="31043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168333" y="1527258"/>
            <a:ext cx="2357454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546775" y="1487922"/>
            <a:ext cx="2286016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5621"/>
            <a:ext cx="2578494" cy="19834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Складові таблиці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1785927"/>
          <a:ext cx="7408863" cy="3143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93372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96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96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НУ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НЮ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НЯ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966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ЛУ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ЛІ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ЛЮ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ЛЯ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7772" y="1027306"/>
            <a:ext cx="8229600" cy="125272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Складові таблиці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9" y="2675467"/>
            <a:ext cx="7923242" cy="3450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       НЕ     НИ     НІ     НО      НУ     НЮ      НЯ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НАН    НЕН 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НИН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НІН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НОН   НУН  НЮН   НЯН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НАБ  НАВ  НАГ  НАД  НАЗ  НАЙ  НАЛ  НАМ  НАП  НАР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НАБЛ   НАБР  НАВК  НВАМ  НВАЧ  НАВШ 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НАДБ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НАЗР</a:t>
            </a:r>
          </a:p>
          <a:p>
            <a:pPr>
              <a:buNone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Позитивно впливає на пам’ять ;</a:t>
            </a: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розвиває увагу;</a:t>
            </a: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пробуджує пізнавальний інтерес.</a:t>
            </a:r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10" y="149"/>
            <a:ext cx="2580275" cy="2234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252728"/>
          </a:xfrm>
        </p:spPr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ШВИДКІСТЬ ЧИТАННЯ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ПРОДОВЖЕННЯ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СОН – СОНЦЕ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СТОЛИ- СТОЛИЦЯ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СИНИ- СИНИЦЯ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МАРШ – МАРШРУТ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МАГ – МАГАЗИН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ПАРА - ПАРАСОЛЬКА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КІНЦІВКА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РАК – БАЙРАК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РІЙ – НАГРІЙ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ЗАЛ – ВОКЗАЛ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ВИСЬ – ДИВИСЬ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ДИЧКА – ВОДИЧКА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ШИНА - ЛОКШИНА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848639"/>
            <a:ext cx="2644104" cy="2644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ШВИДКІСТЬ ЧИТАННЯ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3136425"/>
            <a:ext cx="8534401" cy="3682491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Виділення </a:t>
            </a: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кожному уроці часу для читання мовчки і </a:t>
            </a: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вголос</a:t>
            </a:r>
          </a:p>
          <a:p>
            <a:pPr>
              <a:buFontTx/>
              <a:buChar char="-"/>
            </a:pP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пошепки);</a:t>
            </a:r>
          </a:p>
          <a:p>
            <a:pPr>
              <a:buFontTx/>
              <a:buChar char="-"/>
            </a:pP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ятихвилинка</a:t>
            </a: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самостійного читання на уроці читання;</a:t>
            </a:r>
          </a:p>
          <a:p>
            <a:pPr>
              <a:buFontTx/>
              <a:buChar char="-"/>
            </a:pP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щоденні вправи із скоромовками, </a:t>
            </a:r>
            <a:r>
              <a:rPr lang="uk-UA" sz="2000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чистомовками</a:t>
            </a: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першочергове прочитання тексту учнями, а не вчителем;</a:t>
            </a:r>
          </a:p>
          <a:p>
            <a:pPr>
              <a:buFontTx/>
              <a:buChar char="-"/>
            </a:pP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 вправ на вміння швидко орієнтуватися в тексті.</a:t>
            </a:r>
            <a:endParaRPr lang="ru-RU" sz="20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781" y="0"/>
            <a:ext cx="1824842" cy="3146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259</TotalTime>
  <Words>513</Words>
  <Application>Microsoft Office PowerPoint</Application>
  <PresentationFormat>Экран (4:3)</PresentationFormat>
  <Paragraphs>138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ЧИТАННЯ</vt:lpstr>
      <vt:lpstr>ПРАВИЛЬНІСТЬ ЧИТАННЯ</vt:lpstr>
      <vt:lpstr>ПРАВИЛЬНІСТЬ ЧИТАННЯ</vt:lpstr>
      <vt:lpstr>ШВИДКІСТЬ ЧИТАННЯ </vt:lpstr>
      <vt:lpstr>Складові таблиці</vt:lpstr>
      <vt:lpstr> Складові таблиці</vt:lpstr>
      <vt:lpstr>ШВИДКІСТЬ ЧИТАННЯ</vt:lpstr>
      <vt:lpstr>ШВИДКІСТЬ ЧИТАННЯ</vt:lpstr>
      <vt:lpstr>ВИРАЗНІСТЬ ЧИТАННЯ</vt:lpstr>
      <vt:lpstr>ВИРАЗНІСТЬ ЧИТАННЯ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«Удосконалення навичок техніки читання » </dc:title>
  <dc:creator>Санек</dc:creator>
  <cp:lastModifiedBy>Администратор</cp:lastModifiedBy>
  <cp:revision>39</cp:revision>
  <dcterms:created xsi:type="dcterms:W3CDTF">2013-09-22T11:30:32Z</dcterms:created>
  <dcterms:modified xsi:type="dcterms:W3CDTF">2017-01-09T10:34:40Z</dcterms:modified>
</cp:coreProperties>
</file>