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9" autoAdjust="0"/>
    <p:restoredTop sz="94660"/>
  </p:normalViewPr>
  <p:slideViewPr>
    <p:cSldViewPr>
      <p:cViewPr varScale="1">
        <p:scale>
          <a:sx n="44" d="100"/>
          <a:sy n="44" d="100"/>
        </p:scale>
        <p:origin x="2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9B5-67FB-4A95-8603-66F2CD560296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8BE4-996C-4F15-98A7-775DC5EB0B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200928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uk-UA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Типи уроків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 </a:t>
            </a:r>
            <a:endParaRPr lang="uk-UA" b="1" dirty="0">
              <a:solidFill>
                <a:schemeClr val="accent2">
                  <a:lumMod val="75000"/>
                </a:schemeClr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92906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490" y="0"/>
            <a:ext cx="2376264" cy="15497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025" y="1730672"/>
            <a:ext cx="6392895" cy="4794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8229600" cy="4525963"/>
          </a:xfrm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засвоєння нових знань;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засвоєння навичок і умінь;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використання знань, навичок і умінь;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узагальнення і систематизації знань;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контролю і корекції знань, навичок і умінь;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комбінований урок.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засвоєння нових знань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(сприйняття, розуміння, осмислення, 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запам</a:t>
            </a:r>
            <a:r>
              <a:rPr lang="uk-UA" dirty="0" err="1">
                <a:ea typeface="Times New Roman" pitchFamily="18" charset="0"/>
                <a:cs typeface="Times New Roman" pitchFamily="18" charset="0"/>
              </a:rPr>
              <a:t>’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ятовуваня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узагальнення і систематизація знань. 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Макроструктурні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елементи цього типу уроку: актуалізація опорних знань, мотивація навчальної діяльності, оголошення теми, мети і завдань уроку, сприйняття і первинне розуміння нового матеріалу, осмислення об</a:t>
            </a:r>
            <a:r>
              <a:rPr lang="uk-UA" dirty="0">
                <a:ea typeface="Times New Roman" pitchFamily="18" charset="0"/>
                <a:cs typeface="Times New Roman" pitchFamily="18" charset="0"/>
              </a:rPr>
              <a:t>’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єктивних 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</a:t>
            </a:r>
            <a:r>
              <a:rPr lang="uk-UA" dirty="0" err="1">
                <a:ea typeface="Times New Roman" pitchFamily="18" charset="0"/>
                <a:cs typeface="Times New Roman" pitchFamily="18" charset="0"/>
              </a:rPr>
              <a:t>’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язків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відношень у матеріалі, який вивчається, узагальнення і систематизація знань, підведення підсумків уроку і домашнє завдання).</a:t>
            </a:r>
            <a:endParaRPr lang="uk-UA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20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засвоєння навичок і умінь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береться дидактична система вправ, саме: вправи для підготовки школярів до сприйняття нових знань і способів їх використання на практиці; вправи для створення проблемних ситуацій, створення умов для самостійного пошуку нових способів розв</a:t>
            </a:r>
            <a:r>
              <a:rPr lang="uk-UA" dirty="0">
                <a:ea typeface="Times New Roman" pitchFamily="18" charset="0"/>
                <a:cs typeface="Times New Roman" pitchFamily="18" charset="0"/>
              </a:rPr>
              <a:t>’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язування задач чи вправ).</a:t>
            </a:r>
            <a:endParaRPr lang="uk-UA" dirty="0">
              <a:latin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7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використання знань, навичок і умінь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(актуалізація опорних знань, засвоєння нових знань, формування елементарних навичок на основі використання їх в стандартних умовах, формування диференційованих узагальнених знань, творче використання узагальнених знань, навичок і умінь в умовах, які постійно змінюються, або в ситуаціях близьких до життєвих).</a:t>
            </a:r>
            <a:endParaRPr lang="uk-UA" dirty="0">
              <a:latin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39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узагальнення і систематизації знань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(мотивація навчальної діяльності школярів, оголошення теми, мети і завдань уроку, узагальнення окремих фактів, явищ, повторення і систематизація основних теоретичних положень, підсумки уроку, домашнє завдання).</a:t>
            </a:r>
            <a:endParaRPr lang="uk-UA" dirty="0">
              <a:latin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6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контролю і корекції знань, навичок і умінь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(мотивація навчальної діяльності 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школярів,перевірка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знань учнями фактичного матеріалу, перевірка знань учнями основних понять, використання учнями знань, творчі роботи </a:t>
            </a:r>
            <a:r>
              <a:rPr lang="uk-UA" dirty="0">
                <a:ea typeface="Times New Roman" pitchFamily="18" charset="0"/>
                <a:cs typeface="Times New Roman" pitchFamily="18" charset="0"/>
              </a:rPr>
              <a:t>–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використання знань в нестандартних умовах, збір виконаних вправ, </a:t>
            </a:r>
            <a:r>
              <a:rPr lang="uk-UA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завдань,їх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перевірка, аналіз і оцінка, підсумок уроку і домашнє завдання).</a:t>
            </a:r>
            <a:endParaRPr lang="ru-RU" dirty="0">
              <a:latin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uk-UA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комбінований урок </a:t>
            </a:r>
            <a:r>
              <a:rPr lang="uk-U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(якщо планується комбінований урок, необхідно встановити, які типи уроків і їх структурні елементи комбінуються)</a:t>
            </a:r>
            <a:endParaRPr lang="uk-UA" dirty="0">
              <a:latin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69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4-10</Template>
  <TotalTime>15</TotalTime>
  <Words>323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Типи уроків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 уроків</dc:title>
  <dc:creator>Администратор</dc:creator>
  <cp:lastModifiedBy>Администратор</cp:lastModifiedBy>
  <cp:revision>2</cp:revision>
  <dcterms:created xsi:type="dcterms:W3CDTF">2017-01-09T11:08:54Z</dcterms:created>
  <dcterms:modified xsi:type="dcterms:W3CDTF">2017-01-09T11:24:20Z</dcterms:modified>
</cp:coreProperties>
</file>