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57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4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B20D6A-320F-40BB-A6FD-45A7BBE35687}" type="doc">
      <dgm:prSet loTypeId="urn:microsoft.com/office/officeart/2005/8/layout/hierarchy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B438BC0-CC0C-46DA-B924-B2FCAA399F71}">
      <dgm:prSet phldrT="[Текст]" custT="1"/>
      <dgm:spPr/>
      <dgm:t>
        <a:bodyPr/>
        <a:lstStyle/>
        <a:p>
          <a:r>
            <a:rPr lang="uk-UA" sz="2800" b="1" dirty="0" smtClean="0">
              <a:solidFill>
                <a:srgbClr val="FF0000"/>
              </a:solidFill>
            </a:rPr>
            <a:t>Опиши це</a:t>
          </a:r>
          <a:endParaRPr lang="ru-RU" sz="2800" b="1" dirty="0">
            <a:solidFill>
              <a:srgbClr val="FF0000"/>
            </a:solidFill>
          </a:endParaRPr>
        </a:p>
      </dgm:t>
    </dgm:pt>
    <dgm:pt modelId="{F2BA6B7E-B819-439F-922B-81255D805F96}" type="parTrans" cxnId="{2F5CCE61-54A2-4621-82FE-C1B1EA302A01}">
      <dgm:prSet/>
      <dgm:spPr/>
      <dgm:t>
        <a:bodyPr/>
        <a:lstStyle/>
        <a:p>
          <a:endParaRPr lang="ru-RU"/>
        </a:p>
      </dgm:t>
    </dgm:pt>
    <dgm:pt modelId="{7B9DC0C8-17FB-4DA9-84FD-80FCEC97AD78}" type="sibTrans" cxnId="{2F5CCE61-54A2-4621-82FE-C1B1EA302A01}">
      <dgm:prSet/>
      <dgm:spPr/>
      <dgm:t>
        <a:bodyPr/>
        <a:lstStyle/>
        <a:p>
          <a:endParaRPr lang="ru-RU"/>
        </a:p>
      </dgm:t>
    </dgm:pt>
    <dgm:pt modelId="{73151145-60F2-4605-9F34-CCDC9D1735A7}">
      <dgm:prSet phldrT="[Текст]" custT="1"/>
      <dgm:spPr/>
      <dgm:t>
        <a:bodyPr/>
        <a:lstStyle/>
        <a:p>
          <a:r>
            <a:rPr lang="uk-UA" sz="2800" b="1" dirty="0" smtClean="0">
              <a:solidFill>
                <a:srgbClr val="FF0000"/>
              </a:solidFill>
            </a:rPr>
            <a:t>Порівняй це</a:t>
          </a:r>
          <a:endParaRPr lang="ru-RU" sz="2800" b="1" dirty="0">
            <a:solidFill>
              <a:srgbClr val="FF0000"/>
            </a:solidFill>
          </a:endParaRPr>
        </a:p>
      </dgm:t>
    </dgm:pt>
    <dgm:pt modelId="{04F1292D-9BAA-407F-B1DB-6148C33A3C54}" type="parTrans" cxnId="{5F8E3BA4-85E1-4CE6-A0B1-000AA4672F37}">
      <dgm:prSet/>
      <dgm:spPr/>
      <dgm:t>
        <a:bodyPr/>
        <a:lstStyle/>
        <a:p>
          <a:endParaRPr lang="ru-RU"/>
        </a:p>
      </dgm:t>
    </dgm:pt>
    <dgm:pt modelId="{CA399C69-E63D-4CE7-94C7-E53678EEF43B}" type="sibTrans" cxnId="{5F8E3BA4-85E1-4CE6-A0B1-000AA4672F37}">
      <dgm:prSet/>
      <dgm:spPr/>
      <dgm:t>
        <a:bodyPr/>
        <a:lstStyle/>
        <a:p>
          <a:endParaRPr lang="ru-RU"/>
        </a:p>
      </dgm:t>
    </dgm:pt>
    <dgm:pt modelId="{9BF6264E-9A84-4127-A8DD-AB2DE3163813}">
      <dgm:prSet phldrT="[Текст]" custT="1"/>
      <dgm:spPr/>
      <dgm:t>
        <a:bodyPr/>
        <a:lstStyle/>
        <a:p>
          <a:r>
            <a:rPr lang="uk-UA" sz="2800" b="1" dirty="0" smtClean="0">
              <a:solidFill>
                <a:srgbClr val="FF0000"/>
              </a:solidFill>
            </a:rPr>
            <a:t>Проаналізуй це</a:t>
          </a:r>
          <a:endParaRPr lang="ru-RU" sz="2800" b="1" dirty="0">
            <a:solidFill>
              <a:srgbClr val="FF0000"/>
            </a:solidFill>
          </a:endParaRPr>
        </a:p>
      </dgm:t>
    </dgm:pt>
    <dgm:pt modelId="{C577B743-2A70-48BA-8EF0-0FB9BCFC8FC9}" type="parTrans" cxnId="{9C2B623A-ACF4-4976-AA7A-A73BE0A30648}">
      <dgm:prSet/>
      <dgm:spPr/>
      <dgm:t>
        <a:bodyPr/>
        <a:lstStyle/>
        <a:p>
          <a:endParaRPr lang="ru-RU"/>
        </a:p>
      </dgm:t>
    </dgm:pt>
    <dgm:pt modelId="{9365C5A1-7837-4BF1-88F2-98AF12C52164}" type="sibTrans" cxnId="{9C2B623A-ACF4-4976-AA7A-A73BE0A30648}">
      <dgm:prSet/>
      <dgm:spPr/>
      <dgm:t>
        <a:bodyPr/>
        <a:lstStyle/>
        <a:p>
          <a:endParaRPr lang="ru-RU"/>
        </a:p>
      </dgm:t>
    </dgm:pt>
    <dgm:pt modelId="{D8F4B52C-09E4-4017-B788-C5159EB87656}">
      <dgm:prSet phldrT="[Текст]" custT="1"/>
      <dgm:spPr/>
      <dgm:t>
        <a:bodyPr/>
        <a:lstStyle/>
        <a:p>
          <a:r>
            <a:rPr lang="uk-UA" sz="2800" b="1" dirty="0" smtClean="0">
              <a:solidFill>
                <a:srgbClr val="FF0000"/>
              </a:solidFill>
            </a:rPr>
            <a:t>Аргументуй «за», «проти»</a:t>
          </a:r>
          <a:endParaRPr lang="ru-RU" sz="2800" b="1" dirty="0">
            <a:solidFill>
              <a:srgbClr val="FF0000"/>
            </a:solidFill>
          </a:endParaRPr>
        </a:p>
      </dgm:t>
    </dgm:pt>
    <dgm:pt modelId="{84E4CE28-B71C-48FD-B78F-06BCB887E5C9}" type="parTrans" cxnId="{50A52800-4260-49D7-8135-D56D91488F30}">
      <dgm:prSet/>
      <dgm:spPr/>
      <dgm:t>
        <a:bodyPr/>
        <a:lstStyle/>
        <a:p>
          <a:endParaRPr lang="ru-RU"/>
        </a:p>
      </dgm:t>
    </dgm:pt>
    <dgm:pt modelId="{6CA0A304-91B7-4442-B0D7-449927029D5F}" type="sibTrans" cxnId="{50A52800-4260-49D7-8135-D56D91488F30}">
      <dgm:prSet/>
      <dgm:spPr/>
      <dgm:t>
        <a:bodyPr/>
        <a:lstStyle/>
        <a:p>
          <a:endParaRPr lang="ru-RU"/>
        </a:p>
      </dgm:t>
    </dgm:pt>
    <dgm:pt modelId="{470A3319-E2CA-4A11-9289-E83E08892CCF}">
      <dgm:prSet phldrT="[Текст]" custT="1"/>
      <dgm:spPr/>
      <dgm:t>
        <a:bodyPr/>
        <a:lstStyle/>
        <a:p>
          <a:r>
            <a:rPr lang="uk-UA" sz="2800" b="1" dirty="0" err="1" smtClean="0">
              <a:solidFill>
                <a:srgbClr val="FF0000"/>
              </a:solidFill>
            </a:rPr>
            <a:t>Засоціюй</a:t>
          </a:r>
          <a:r>
            <a:rPr lang="uk-UA" sz="2800" b="1" dirty="0" smtClean="0">
              <a:solidFill>
                <a:srgbClr val="FF0000"/>
              </a:solidFill>
            </a:rPr>
            <a:t>  це</a:t>
          </a:r>
          <a:endParaRPr lang="ru-RU" sz="2800" b="1" dirty="0">
            <a:solidFill>
              <a:srgbClr val="FF0000"/>
            </a:solidFill>
          </a:endParaRPr>
        </a:p>
      </dgm:t>
    </dgm:pt>
    <dgm:pt modelId="{77E765F0-4E51-4F9C-B93B-753B1F1455FC}" type="parTrans" cxnId="{64B866BC-DC2C-45F1-9E15-9D64B985FF6C}">
      <dgm:prSet/>
      <dgm:spPr/>
      <dgm:t>
        <a:bodyPr/>
        <a:lstStyle/>
        <a:p>
          <a:endParaRPr lang="ru-RU"/>
        </a:p>
      </dgm:t>
    </dgm:pt>
    <dgm:pt modelId="{1087E497-7EEB-4E19-88CF-D062D1EBF498}" type="sibTrans" cxnId="{64B866BC-DC2C-45F1-9E15-9D64B985FF6C}">
      <dgm:prSet/>
      <dgm:spPr/>
      <dgm:t>
        <a:bodyPr/>
        <a:lstStyle/>
        <a:p>
          <a:endParaRPr lang="ru-RU"/>
        </a:p>
      </dgm:t>
    </dgm:pt>
    <dgm:pt modelId="{D6CFE2DF-E2C8-4806-A950-A108CFBB6FA5}">
      <dgm:prSet phldrT="[Текст]" custT="1"/>
      <dgm:spPr/>
      <dgm:t>
        <a:bodyPr/>
        <a:lstStyle/>
        <a:p>
          <a:r>
            <a:rPr lang="uk-UA" sz="2800" b="1" dirty="0" smtClean="0">
              <a:solidFill>
                <a:srgbClr val="FF0000"/>
              </a:solidFill>
            </a:rPr>
            <a:t>Застосуй це</a:t>
          </a:r>
          <a:endParaRPr lang="ru-RU" sz="2800" b="1" dirty="0">
            <a:solidFill>
              <a:srgbClr val="FF0000"/>
            </a:solidFill>
          </a:endParaRPr>
        </a:p>
      </dgm:t>
    </dgm:pt>
    <dgm:pt modelId="{2D6D3D20-2F13-4164-BFD1-9A01264181F4}" type="parTrans" cxnId="{94B44826-9757-40EE-B8C1-E9E44CA8338E}">
      <dgm:prSet/>
      <dgm:spPr/>
      <dgm:t>
        <a:bodyPr/>
        <a:lstStyle/>
        <a:p>
          <a:endParaRPr lang="ru-RU"/>
        </a:p>
      </dgm:t>
    </dgm:pt>
    <dgm:pt modelId="{BE2BF3D3-B416-4E4F-B02B-1E2AD5A9B555}" type="sibTrans" cxnId="{94B44826-9757-40EE-B8C1-E9E44CA8338E}">
      <dgm:prSet/>
      <dgm:spPr/>
      <dgm:t>
        <a:bodyPr/>
        <a:lstStyle/>
        <a:p>
          <a:endParaRPr lang="ru-RU"/>
        </a:p>
      </dgm:t>
    </dgm:pt>
    <dgm:pt modelId="{DC532B5F-3794-4EA2-B6F8-272E6C84739B}" type="pres">
      <dgm:prSet presAssocID="{CBB20D6A-320F-40BB-A6FD-45A7BBE3568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9A8B143-C669-47F1-9708-E26BFC5CF7B6}" type="pres">
      <dgm:prSet presAssocID="{6B438BC0-CC0C-46DA-B924-B2FCAA399F71}" presName="hierRoot1" presStyleCnt="0"/>
      <dgm:spPr/>
    </dgm:pt>
    <dgm:pt modelId="{B198CF56-E301-4D3E-B823-FF33E643F5B9}" type="pres">
      <dgm:prSet presAssocID="{6B438BC0-CC0C-46DA-B924-B2FCAA399F71}" presName="composite" presStyleCnt="0"/>
      <dgm:spPr/>
    </dgm:pt>
    <dgm:pt modelId="{43349890-D071-4CF3-8BA7-4CC325F37838}" type="pres">
      <dgm:prSet presAssocID="{6B438BC0-CC0C-46DA-B924-B2FCAA399F71}" presName="background" presStyleLbl="node0" presStyleIdx="0" presStyleCnt="1"/>
      <dgm:spPr/>
    </dgm:pt>
    <dgm:pt modelId="{2030D490-6926-4803-AA6D-A293D3B63C0A}" type="pres">
      <dgm:prSet presAssocID="{6B438BC0-CC0C-46DA-B924-B2FCAA399F71}" presName="text" presStyleLbl="fgAcc0" presStyleIdx="0" presStyleCnt="1">
        <dgm:presLayoutVars>
          <dgm:chPref val="3"/>
        </dgm:presLayoutVars>
      </dgm:prSet>
      <dgm:spPr/>
    </dgm:pt>
    <dgm:pt modelId="{43FBC158-ECBD-495E-96A7-9AAF906AEF5C}" type="pres">
      <dgm:prSet presAssocID="{6B438BC0-CC0C-46DA-B924-B2FCAA399F71}" presName="hierChild2" presStyleCnt="0"/>
      <dgm:spPr/>
    </dgm:pt>
    <dgm:pt modelId="{19CC4B58-3100-4895-8D9B-D573062EDF5A}" type="pres">
      <dgm:prSet presAssocID="{04F1292D-9BAA-407F-B1DB-6148C33A3C54}" presName="Name10" presStyleLbl="parChTrans1D2" presStyleIdx="0" presStyleCnt="2"/>
      <dgm:spPr/>
    </dgm:pt>
    <dgm:pt modelId="{13673E07-BFE8-4FEA-B53C-7A67B1E67A03}" type="pres">
      <dgm:prSet presAssocID="{73151145-60F2-4605-9F34-CCDC9D1735A7}" presName="hierRoot2" presStyleCnt="0"/>
      <dgm:spPr/>
    </dgm:pt>
    <dgm:pt modelId="{3BFA84B0-435F-4E6B-9F15-54DF0EDA73C7}" type="pres">
      <dgm:prSet presAssocID="{73151145-60F2-4605-9F34-CCDC9D1735A7}" presName="composite2" presStyleCnt="0"/>
      <dgm:spPr/>
    </dgm:pt>
    <dgm:pt modelId="{E870D938-6FCD-40AA-8F17-B3835780882F}" type="pres">
      <dgm:prSet presAssocID="{73151145-60F2-4605-9F34-CCDC9D1735A7}" presName="background2" presStyleLbl="node2" presStyleIdx="0" presStyleCnt="2"/>
      <dgm:spPr/>
    </dgm:pt>
    <dgm:pt modelId="{F9433A9D-9DFB-40B6-A6C5-01E63FF8C2DA}" type="pres">
      <dgm:prSet presAssocID="{73151145-60F2-4605-9F34-CCDC9D1735A7}" presName="text2" presStyleLbl="fgAcc2" presStyleIdx="0" presStyleCnt="2">
        <dgm:presLayoutVars>
          <dgm:chPref val="3"/>
        </dgm:presLayoutVars>
      </dgm:prSet>
      <dgm:spPr/>
    </dgm:pt>
    <dgm:pt modelId="{7EF3F66E-3CC7-46EB-A00D-37F30EE6287F}" type="pres">
      <dgm:prSet presAssocID="{73151145-60F2-4605-9F34-CCDC9D1735A7}" presName="hierChild3" presStyleCnt="0"/>
      <dgm:spPr/>
    </dgm:pt>
    <dgm:pt modelId="{BF1C55E3-D16D-4409-975C-3EAE9DDFD135}" type="pres">
      <dgm:prSet presAssocID="{C577B743-2A70-48BA-8EF0-0FB9BCFC8FC9}" presName="Name17" presStyleLbl="parChTrans1D3" presStyleIdx="0" presStyleCnt="3"/>
      <dgm:spPr/>
    </dgm:pt>
    <dgm:pt modelId="{6EF3671E-E2DD-42C1-896D-F3149ADEC445}" type="pres">
      <dgm:prSet presAssocID="{9BF6264E-9A84-4127-A8DD-AB2DE3163813}" presName="hierRoot3" presStyleCnt="0"/>
      <dgm:spPr/>
    </dgm:pt>
    <dgm:pt modelId="{273FFBBC-3DCE-4921-BD3A-C0A962F87D3B}" type="pres">
      <dgm:prSet presAssocID="{9BF6264E-9A84-4127-A8DD-AB2DE3163813}" presName="composite3" presStyleCnt="0"/>
      <dgm:spPr/>
    </dgm:pt>
    <dgm:pt modelId="{9E96E89D-36D9-4674-B45D-1760A405730C}" type="pres">
      <dgm:prSet presAssocID="{9BF6264E-9A84-4127-A8DD-AB2DE3163813}" presName="background3" presStyleLbl="node3" presStyleIdx="0" presStyleCnt="3"/>
      <dgm:spPr/>
    </dgm:pt>
    <dgm:pt modelId="{22DCA99B-A9E6-4361-9E15-925E5ABB6ACB}" type="pres">
      <dgm:prSet presAssocID="{9BF6264E-9A84-4127-A8DD-AB2DE3163813}" presName="text3" presStyleLbl="fgAcc3" presStyleIdx="0" presStyleCnt="3" custScaleX="124879">
        <dgm:presLayoutVars>
          <dgm:chPref val="3"/>
        </dgm:presLayoutVars>
      </dgm:prSet>
      <dgm:spPr/>
    </dgm:pt>
    <dgm:pt modelId="{3843FBAC-3159-4463-862D-7D07F8E02E77}" type="pres">
      <dgm:prSet presAssocID="{9BF6264E-9A84-4127-A8DD-AB2DE3163813}" presName="hierChild4" presStyleCnt="0"/>
      <dgm:spPr/>
    </dgm:pt>
    <dgm:pt modelId="{917B5C18-D163-4AE1-A163-462C8D1DA4F8}" type="pres">
      <dgm:prSet presAssocID="{84E4CE28-B71C-48FD-B78F-06BCB887E5C9}" presName="Name17" presStyleLbl="parChTrans1D3" presStyleIdx="1" presStyleCnt="3"/>
      <dgm:spPr/>
    </dgm:pt>
    <dgm:pt modelId="{90E0B070-6547-427D-99AF-01ADC7AB4AFC}" type="pres">
      <dgm:prSet presAssocID="{D8F4B52C-09E4-4017-B788-C5159EB87656}" presName="hierRoot3" presStyleCnt="0"/>
      <dgm:spPr/>
    </dgm:pt>
    <dgm:pt modelId="{E69FA270-0437-40DA-B419-B37402C79FB1}" type="pres">
      <dgm:prSet presAssocID="{D8F4B52C-09E4-4017-B788-C5159EB87656}" presName="composite3" presStyleCnt="0"/>
      <dgm:spPr/>
    </dgm:pt>
    <dgm:pt modelId="{FF803BC6-1C06-4747-9473-7C3358508AFE}" type="pres">
      <dgm:prSet presAssocID="{D8F4B52C-09E4-4017-B788-C5159EB87656}" presName="background3" presStyleLbl="node3" presStyleIdx="1" presStyleCnt="3"/>
      <dgm:spPr/>
    </dgm:pt>
    <dgm:pt modelId="{93A9C511-F259-4B20-94F9-2CCF7361BC02}" type="pres">
      <dgm:prSet presAssocID="{D8F4B52C-09E4-4017-B788-C5159EB87656}" presName="text3" presStyleLbl="fgAcc3" presStyleIdx="1" presStyleCnt="3" custScaleX="126958">
        <dgm:presLayoutVars>
          <dgm:chPref val="3"/>
        </dgm:presLayoutVars>
      </dgm:prSet>
      <dgm:spPr/>
    </dgm:pt>
    <dgm:pt modelId="{3E9E5428-10CF-4B02-B983-A3380377EAAA}" type="pres">
      <dgm:prSet presAssocID="{D8F4B52C-09E4-4017-B788-C5159EB87656}" presName="hierChild4" presStyleCnt="0"/>
      <dgm:spPr/>
    </dgm:pt>
    <dgm:pt modelId="{4A9F06C7-5ACE-4952-8598-0F74380EF168}" type="pres">
      <dgm:prSet presAssocID="{77E765F0-4E51-4F9C-B93B-753B1F1455FC}" presName="Name10" presStyleLbl="parChTrans1D2" presStyleIdx="1" presStyleCnt="2"/>
      <dgm:spPr/>
    </dgm:pt>
    <dgm:pt modelId="{71325CC9-E26E-4EB2-893A-B0FDBE6C1A0F}" type="pres">
      <dgm:prSet presAssocID="{470A3319-E2CA-4A11-9289-E83E08892CCF}" presName="hierRoot2" presStyleCnt="0"/>
      <dgm:spPr/>
    </dgm:pt>
    <dgm:pt modelId="{378DC76B-156B-4A9E-85A2-4EBA2357CD2E}" type="pres">
      <dgm:prSet presAssocID="{470A3319-E2CA-4A11-9289-E83E08892CCF}" presName="composite2" presStyleCnt="0"/>
      <dgm:spPr/>
    </dgm:pt>
    <dgm:pt modelId="{3A38A1FE-AD25-4C87-AD3D-8B99350A5AC3}" type="pres">
      <dgm:prSet presAssocID="{470A3319-E2CA-4A11-9289-E83E08892CCF}" presName="background2" presStyleLbl="node2" presStyleIdx="1" presStyleCnt="2"/>
      <dgm:spPr/>
    </dgm:pt>
    <dgm:pt modelId="{26BCD418-0BA5-4EBA-9C49-EE31C785C6E6}" type="pres">
      <dgm:prSet presAssocID="{470A3319-E2CA-4A11-9289-E83E08892CCF}" presName="text2" presStyleLbl="fgAcc2" presStyleIdx="1" presStyleCnt="2" custScaleX="110696">
        <dgm:presLayoutVars>
          <dgm:chPref val="3"/>
        </dgm:presLayoutVars>
      </dgm:prSet>
      <dgm:spPr/>
    </dgm:pt>
    <dgm:pt modelId="{9DCFE2F4-9B23-4E4C-BF83-2FB431AB7D38}" type="pres">
      <dgm:prSet presAssocID="{470A3319-E2CA-4A11-9289-E83E08892CCF}" presName="hierChild3" presStyleCnt="0"/>
      <dgm:spPr/>
    </dgm:pt>
    <dgm:pt modelId="{9B150FEE-995D-434D-8597-795111DAA194}" type="pres">
      <dgm:prSet presAssocID="{2D6D3D20-2F13-4164-BFD1-9A01264181F4}" presName="Name17" presStyleLbl="parChTrans1D3" presStyleIdx="2" presStyleCnt="3"/>
      <dgm:spPr/>
    </dgm:pt>
    <dgm:pt modelId="{25E2D18B-FD16-44A1-9BD3-48A0EC28BCE7}" type="pres">
      <dgm:prSet presAssocID="{D6CFE2DF-E2C8-4806-A950-A108CFBB6FA5}" presName="hierRoot3" presStyleCnt="0"/>
      <dgm:spPr/>
    </dgm:pt>
    <dgm:pt modelId="{3169E22F-F72D-49EC-A01F-1C609392C8F3}" type="pres">
      <dgm:prSet presAssocID="{D6CFE2DF-E2C8-4806-A950-A108CFBB6FA5}" presName="composite3" presStyleCnt="0"/>
      <dgm:spPr/>
    </dgm:pt>
    <dgm:pt modelId="{13EAF38F-A3D6-4871-9EE1-533535BAF52E}" type="pres">
      <dgm:prSet presAssocID="{D6CFE2DF-E2C8-4806-A950-A108CFBB6FA5}" presName="background3" presStyleLbl="node3" presStyleIdx="2" presStyleCnt="3"/>
      <dgm:spPr/>
    </dgm:pt>
    <dgm:pt modelId="{7B53C913-2CB9-41F1-8F13-80ACBBDE3F18}" type="pres">
      <dgm:prSet presAssocID="{D6CFE2DF-E2C8-4806-A950-A108CFBB6FA5}" presName="text3" presStyleLbl="fgAcc3" presStyleIdx="2" presStyleCnt="3">
        <dgm:presLayoutVars>
          <dgm:chPref val="3"/>
        </dgm:presLayoutVars>
      </dgm:prSet>
      <dgm:spPr/>
    </dgm:pt>
    <dgm:pt modelId="{59A6E237-0B8E-4323-A6B5-619A959F9E5B}" type="pres">
      <dgm:prSet presAssocID="{D6CFE2DF-E2C8-4806-A950-A108CFBB6FA5}" presName="hierChild4" presStyleCnt="0"/>
      <dgm:spPr/>
    </dgm:pt>
  </dgm:ptLst>
  <dgm:cxnLst>
    <dgm:cxn modelId="{B385238F-DE8D-48DD-BA87-A61C352636EA}" type="presOf" srcId="{D6CFE2DF-E2C8-4806-A950-A108CFBB6FA5}" destId="{7B53C913-2CB9-41F1-8F13-80ACBBDE3F18}" srcOrd="0" destOrd="0" presId="urn:microsoft.com/office/officeart/2005/8/layout/hierarchy1"/>
    <dgm:cxn modelId="{88880E7C-6649-4586-AF8D-804E75D2A72E}" type="presOf" srcId="{470A3319-E2CA-4A11-9289-E83E08892CCF}" destId="{26BCD418-0BA5-4EBA-9C49-EE31C785C6E6}" srcOrd="0" destOrd="0" presId="urn:microsoft.com/office/officeart/2005/8/layout/hierarchy1"/>
    <dgm:cxn modelId="{387929FC-0F52-4BBE-959A-64265B6908D7}" type="presOf" srcId="{6B438BC0-CC0C-46DA-B924-B2FCAA399F71}" destId="{2030D490-6926-4803-AA6D-A293D3B63C0A}" srcOrd="0" destOrd="0" presId="urn:microsoft.com/office/officeart/2005/8/layout/hierarchy1"/>
    <dgm:cxn modelId="{EF00F912-39E5-42D2-9C26-48645153872F}" type="presOf" srcId="{77E765F0-4E51-4F9C-B93B-753B1F1455FC}" destId="{4A9F06C7-5ACE-4952-8598-0F74380EF168}" srcOrd="0" destOrd="0" presId="urn:microsoft.com/office/officeart/2005/8/layout/hierarchy1"/>
    <dgm:cxn modelId="{9247C1E3-ED58-4815-8E13-9820A3F5325F}" type="presOf" srcId="{73151145-60F2-4605-9F34-CCDC9D1735A7}" destId="{F9433A9D-9DFB-40B6-A6C5-01E63FF8C2DA}" srcOrd="0" destOrd="0" presId="urn:microsoft.com/office/officeart/2005/8/layout/hierarchy1"/>
    <dgm:cxn modelId="{2F5CCE61-54A2-4621-82FE-C1B1EA302A01}" srcId="{CBB20D6A-320F-40BB-A6FD-45A7BBE35687}" destId="{6B438BC0-CC0C-46DA-B924-B2FCAA399F71}" srcOrd="0" destOrd="0" parTransId="{F2BA6B7E-B819-439F-922B-81255D805F96}" sibTransId="{7B9DC0C8-17FB-4DA9-84FD-80FCEC97AD78}"/>
    <dgm:cxn modelId="{9C2B623A-ACF4-4976-AA7A-A73BE0A30648}" srcId="{73151145-60F2-4605-9F34-CCDC9D1735A7}" destId="{9BF6264E-9A84-4127-A8DD-AB2DE3163813}" srcOrd="0" destOrd="0" parTransId="{C577B743-2A70-48BA-8EF0-0FB9BCFC8FC9}" sibTransId="{9365C5A1-7837-4BF1-88F2-98AF12C52164}"/>
    <dgm:cxn modelId="{56F47739-EE24-4D32-BF68-A433FEDBC3F1}" type="presOf" srcId="{04F1292D-9BAA-407F-B1DB-6148C33A3C54}" destId="{19CC4B58-3100-4895-8D9B-D573062EDF5A}" srcOrd="0" destOrd="0" presId="urn:microsoft.com/office/officeart/2005/8/layout/hierarchy1"/>
    <dgm:cxn modelId="{B29F6F09-6AEE-4834-8269-E0FF753F42A8}" type="presOf" srcId="{2D6D3D20-2F13-4164-BFD1-9A01264181F4}" destId="{9B150FEE-995D-434D-8597-795111DAA194}" srcOrd="0" destOrd="0" presId="urn:microsoft.com/office/officeart/2005/8/layout/hierarchy1"/>
    <dgm:cxn modelId="{50A52800-4260-49D7-8135-D56D91488F30}" srcId="{73151145-60F2-4605-9F34-CCDC9D1735A7}" destId="{D8F4B52C-09E4-4017-B788-C5159EB87656}" srcOrd="1" destOrd="0" parTransId="{84E4CE28-B71C-48FD-B78F-06BCB887E5C9}" sibTransId="{6CA0A304-91B7-4442-B0D7-449927029D5F}"/>
    <dgm:cxn modelId="{94B44826-9757-40EE-B8C1-E9E44CA8338E}" srcId="{470A3319-E2CA-4A11-9289-E83E08892CCF}" destId="{D6CFE2DF-E2C8-4806-A950-A108CFBB6FA5}" srcOrd="0" destOrd="0" parTransId="{2D6D3D20-2F13-4164-BFD1-9A01264181F4}" sibTransId="{BE2BF3D3-B416-4E4F-B02B-1E2AD5A9B555}"/>
    <dgm:cxn modelId="{5F8E3BA4-85E1-4CE6-A0B1-000AA4672F37}" srcId="{6B438BC0-CC0C-46DA-B924-B2FCAA399F71}" destId="{73151145-60F2-4605-9F34-CCDC9D1735A7}" srcOrd="0" destOrd="0" parTransId="{04F1292D-9BAA-407F-B1DB-6148C33A3C54}" sibTransId="{CA399C69-E63D-4CE7-94C7-E53678EEF43B}"/>
    <dgm:cxn modelId="{E2442FC0-0571-4476-BCA2-6604B978B1D4}" type="presOf" srcId="{C577B743-2A70-48BA-8EF0-0FB9BCFC8FC9}" destId="{BF1C55E3-D16D-4409-975C-3EAE9DDFD135}" srcOrd="0" destOrd="0" presId="urn:microsoft.com/office/officeart/2005/8/layout/hierarchy1"/>
    <dgm:cxn modelId="{44E4F85C-ED9D-404E-8142-5E8680B3DCA5}" type="presOf" srcId="{9BF6264E-9A84-4127-A8DD-AB2DE3163813}" destId="{22DCA99B-A9E6-4361-9E15-925E5ABB6ACB}" srcOrd="0" destOrd="0" presId="urn:microsoft.com/office/officeart/2005/8/layout/hierarchy1"/>
    <dgm:cxn modelId="{18543E08-1564-417F-86B0-2DB60D4BE577}" type="presOf" srcId="{84E4CE28-B71C-48FD-B78F-06BCB887E5C9}" destId="{917B5C18-D163-4AE1-A163-462C8D1DA4F8}" srcOrd="0" destOrd="0" presId="urn:microsoft.com/office/officeart/2005/8/layout/hierarchy1"/>
    <dgm:cxn modelId="{64B866BC-DC2C-45F1-9E15-9D64B985FF6C}" srcId="{6B438BC0-CC0C-46DA-B924-B2FCAA399F71}" destId="{470A3319-E2CA-4A11-9289-E83E08892CCF}" srcOrd="1" destOrd="0" parTransId="{77E765F0-4E51-4F9C-B93B-753B1F1455FC}" sibTransId="{1087E497-7EEB-4E19-88CF-D062D1EBF498}"/>
    <dgm:cxn modelId="{ECBBE75F-B9DF-45F9-8555-68A7E81D59CC}" type="presOf" srcId="{D8F4B52C-09E4-4017-B788-C5159EB87656}" destId="{93A9C511-F259-4B20-94F9-2CCF7361BC02}" srcOrd="0" destOrd="0" presId="urn:microsoft.com/office/officeart/2005/8/layout/hierarchy1"/>
    <dgm:cxn modelId="{C9A02BD2-5E27-45A4-A40B-FA14DDA96238}" type="presOf" srcId="{CBB20D6A-320F-40BB-A6FD-45A7BBE35687}" destId="{DC532B5F-3794-4EA2-B6F8-272E6C84739B}" srcOrd="0" destOrd="0" presId="urn:microsoft.com/office/officeart/2005/8/layout/hierarchy1"/>
    <dgm:cxn modelId="{C63C3F6D-262E-432A-8F12-D235296C280E}" type="presParOf" srcId="{DC532B5F-3794-4EA2-B6F8-272E6C84739B}" destId="{69A8B143-C669-47F1-9708-E26BFC5CF7B6}" srcOrd="0" destOrd="0" presId="urn:microsoft.com/office/officeart/2005/8/layout/hierarchy1"/>
    <dgm:cxn modelId="{0BEBCBB1-82DC-420B-B48F-3814D879A1DC}" type="presParOf" srcId="{69A8B143-C669-47F1-9708-E26BFC5CF7B6}" destId="{B198CF56-E301-4D3E-B823-FF33E643F5B9}" srcOrd="0" destOrd="0" presId="urn:microsoft.com/office/officeart/2005/8/layout/hierarchy1"/>
    <dgm:cxn modelId="{D5F74756-D22E-4BFA-A8B9-46DD79F9E77A}" type="presParOf" srcId="{B198CF56-E301-4D3E-B823-FF33E643F5B9}" destId="{43349890-D071-4CF3-8BA7-4CC325F37838}" srcOrd="0" destOrd="0" presId="urn:microsoft.com/office/officeart/2005/8/layout/hierarchy1"/>
    <dgm:cxn modelId="{2C5E80FE-FBF2-422F-A2AD-B7AC98CDD596}" type="presParOf" srcId="{B198CF56-E301-4D3E-B823-FF33E643F5B9}" destId="{2030D490-6926-4803-AA6D-A293D3B63C0A}" srcOrd="1" destOrd="0" presId="urn:microsoft.com/office/officeart/2005/8/layout/hierarchy1"/>
    <dgm:cxn modelId="{F37782C4-E8CC-4D9B-ACEE-370F0267B74D}" type="presParOf" srcId="{69A8B143-C669-47F1-9708-E26BFC5CF7B6}" destId="{43FBC158-ECBD-495E-96A7-9AAF906AEF5C}" srcOrd="1" destOrd="0" presId="urn:microsoft.com/office/officeart/2005/8/layout/hierarchy1"/>
    <dgm:cxn modelId="{CB140E5C-9A4B-4DAC-AEA5-70A6656B3A75}" type="presParOf" srcId="{43FBC158-ECBD-495E-96A7-9AAF906AEF5C}" destId="{19CC4B58-3100-4895-8D9B-D573062EDF5A}" srcOrd="0" destOrd="0" presId="urn:microsoft.com/office/officeart/2005/8/layout/hierarchy1"/>
    <dgm:cxn modelId="{DDC02EA5-2651-4EDC-9700-09740CDC6A81}" type="presParOf" srcId="{43FBC158-ECBD-495E-96A7-9AAF906AEF5C}" destId="{13673E07-BFE8-4FEA-B53C-7A67B1E67A03}" srcOrd="1" destOrd="0" presId="urn:microsoft.com/office/officeart/2005/8/layout/hierarchy1"/>
    <dgm:cxn modelId="{F31E49B4-90D3-43D5-9D79-2B699DA0A27B}" type="presParOf" srcId="{13673E07-BFE8-4FEA-B53C-7A67B1E67A03}" destId="{3BFA84B0-435F-4E6B-9F15-54DF0EDA73C7}" srcOrd="0" destOrd="0" presId="urn:microsoft.com/office/officeart/2005/8/layout/hierarchy1"/>
    <dgm:cxn modelId="{7CE070B9-2E9B-4A77-9D52-C3C331CE5316}" type="presParOf" srcId="{3BFA84B0-435F-4E6B-9F15-54DF0EDA73C7}" destId="{E870D938-6FCD-40AA-8F17-B3835780882F}" srcOrd="0" destOrd="0" presId="urn:microsoft.com/office/officeart/2005/8/layout/hierarchy1"/>
    <dgm:cxn modelId="{D6A259B7-435F-4B20-AFDD-B71A12BBC11B}" type="presParOf" srcId="{3BFA84B0-435F-4E6B-9F15-54DF0EDA73C7}" destId="{F9433A9D-9DFB-40B6-A6C5-01E63FF8C2DA}" srcOrd="1" destOrd="0" presId="urn:microsoft.com/office/officeart/2005/8/layout/hierarchy1"/>
    <dgm:cxn modelId="{568274A7-062D-44B3-B786-A2D1A36C53A0}" type="presParOf" srcId="{13673E07-BFE8-4FEA-B53C-7A67B1E67A03}" destId="{7EF3F66E-3CC7-46EB-A00D-37F30EE6287F}" srcOrd="1" destOrd="0" presId="urn:microsoft.com/office/officeart/2005/8/layout/hierarchy1"/>
    <dgm:cxn modelId="{AF902551-985A-4107-901E-07E2B77A42F2}" type="presParOf" srcId="{7EF3F66E-3CC7-46EB-A00D-37F30EE6287F}" destId="{BF1C55E3-D16D-4409-975C-3EAE9DDFD135}" srcOrd="0" destOrd="0" presId="urn:microsoft.com/office/officeart/2005/8/layout/hierarchy1"/>
    <dgm:cxn modelId="{497A4481-2EB1-46B1-975B-49C20CADBACF}" type="presParOf" srcId="{7EF3F66E-3CC7-46EB-A00D-37F30EE6287F}" destId="{6EF3671E-E2DD-42C1-896D-F3149ADEC445}" srcOrd="1" destOrd="0" presId="urn:microsoft.com/office/officeart/2005/8/layout/hierarchy1"/>
    <dgm:cxn modelId="{D6F3B07F-9724-4123-BC70-08A2117C17C5}" type="presParOf" srcId="{6EF3671E-E2DD-42C1-896D-F3149ADEC445}" destId="{273FFBBC-3DCE-4921-BD3A-C0A962F87D3B}" srcOrd="0" destOrd="0" presId="urn:microsoft.com/office/officeart/2005/8/layout/hierarchy1"/>
    <dgm:cxn modelId="{8B3F384C-DB70-45EC-A422-F3AEBE736265}" type="presParOf" srcId="{273FFBBC-3DCE-4921-BD3A-C0A962F87D3B}" destId="{9E96E89D-36D9-4674-B45D-1760A405730C}" srcOrd="0" destOrd="0" presId="urn:microsoft.com/office/officeart/2005/8/layout/hierarchy1"/>
    <dgm:cxn modelId="{03ACDBD5-0A52-4087-AE39-DE6987A1A22D}" type="presParOf" srcId="{273FFBBC-3DCE-4921-BD3A-C0A962F87D3B}" destId="{22DCA99B-A9E6-4361-9E15-925E5ABB6ACB}" srcOrd="1" destOrd="0" presId="urn:microsoft.com/office/officeart/2005/8/layout/hierarchy1"/>
    <dgm:cxn modelId="{6A8FB425-CFAC-42E1-B9DB-8E8765FD4FDD}" type="presParOf" srcId="{6EF3671E-E2DD-42C1-896D-F3149ADEC445}" destId="{3843FBAC-3159-4463-862D-7D07F8E02E77}" srcOrd="1" destOrd="0" presId="urn:microsoft.com/office/officeart/2005/8/layout/hierarchy1"/>
    <dgm:cxn modelId="{F1ABAAD4-A86D-413E-BC74-81A61187168D}" type="presParOf" srcId="{7EF3F66E-3CC7-46EB-A00D-37F30EE6287F}" destId="{917B5C18-D163-4AE1-A163-462C8D1DA4F8}" srcOrd="2" destOrd="0" presId="urn:microsoft.com/office/officeart/2005/8/layout/hierarchy1"/>
    <dgm:cxn modelId="{E0924670-8E00-4230-B256-91EB654D2AF4}" type="presParOf" srcId="{7EF3F66E-3CC7-46EB-A00D-37F30EE6287F}" destId="{90E0B070-6547-427D-99AF-01ADC7AB4AFC}" srcOrd="3" destOrd="0" presId="urn:microsoft.com/office/officeart/2005/8/layout/hierarchy1"/>
    <dgm:cxn modelId="{5161A075-732A-405D-A2B6-436CA6CA4F8F}" type="presParOf" srcId="{90E0B070-6547-427D-99AF-01ADC7AB4AFC}" destId="{E69FA270-0437-40DA-B419-B37402C79FB1}" srcOrd="0" destOrd="0" presId="urn:microsoft.com/office/officeart/2005/8/layout/hierarchy1"/>
    <dgm:cxn modelId="{9818E745-81BD-4ED2-889B-47ED92BBA70A}" type="presParOf" srcId="{E69FA270-0437-40DA-B419-B37402C79FB1}" destId="{FF803BC6-1C06-4747-9473-7C3358508AFE}" srcOrd="0" destOrd="0" presId="urn:microsoft.com/office/officeart/2005/8/layout/hierarchy1"/>
    <dgm:cxn modelId="{6E6AEB5A-2C23-468D-9DE3-39312B8A7E28}" type="presParOf" srcId="{E69FA270-0437-40DA-B419-B37402C79FB1}" destId="{93A9C511-F259-4B20-94F9-2CCF7361BC02}" srcOrd="1" destOrd="0" presId="urn:microsoft.com/office/officeart/2005/8/layout/hierarchy1"/>
    <dgm:cxn modelId="{2DC4A9BD-5F08-4107-BB03-5BC4E0220E49}" type="presParOf" srcId="{90E0B070-6547-427D-99AF-01ADC7AB4AFC}" destId="{3E9E5428-10CF-4B02-B983-A3380377EAAA}" srcOrd="1" destOrd="0" presId="urn:microsoft.com/office/officeart/2005/8/layout/hierarchy1"/>
    <dgm:cxn modelId="{7CFED50C-11FC-4402-A211-DB246C3F17FF}" type="presParOf" srcId="{43FBC158-ECBD-495E-96A7-9AAF906AEF5C}" destId="{4A9F06C7-5ACE-4952-8598-0F74380EF168}" srcOrd="2" destOrd="0" presId="urn:microsoft.com/office/officeart/2005/8/layout/hierarchy1"/>
    <dgm:cxn modelId="{228DB2D4-CBA4-4921-98C2-4549A0A8A2BB}" type="presParOf" srcId="{43FBC158-ECBD-495E-96A7-9AAF906AEF5C}" destId="{71325CC9-E26E-4EB2-893A-B0FDBE6C1A0F}" srcOrd="3" destOrd="0" presId="urn:microsoft.com/office/officeart/2005/8/layout/hierarchy1"/>
    <dgm:cxn modelId="{ADBEFCEE-27FA-44CB-9292-15CE857621AF}" type="presParOf" srcId="{71325CC9-E26E-4EB2-893A-B0FDBE6C1A0F}" destId="{378DC76B-156B-4A9E-85A2-4EBA2357CD2E}" srcOrd="0" destOrd="0" presId="urn:microsoft.com/office/officeart/2005/8/layout/hierarchy1"/>
    <dgm:cxn modelId="{A094F3EF-6A3F-43C1-94E1-6A8E4E0C58FC}" type="presParOf" srcId="{378DC76B-156B-4A9E-85A2-4EBA2357CD2E}" destId="{3A38A1FE-AD25-4C87-AD3D-8B99350A5AC3}" srcOrd="0" destOrd="0" presId="urn:microsoft.com/office/officeart/2005/8/layout/hierarchy1"/>
    <dgm:cxn modelId="{914F253A-8181-4328-A104-B8461DCFBF98}" type="presParOf" srcId="{378DC76B-156B-4A9E-85A2-4EBA2357CD2E}" destId="{26BCD418-0BA5-4EBA-9C49-EE31C785C6E6}" srcOrd="1" destOrd="0" presId="urn:microsoft.com/office/officeart/2005/8/layout/hierarchy1"/>
    <dgm:cxn modelId="{F1A8342D-1973-4473-A2CF-C4E592BC3961}" type="presParOf" srcId="{71325CC9-E26E-4EB2-893A-B0FDBE6C1A0F}" destId="{9DCFE2F4-9B23-4E4C-BF83-2FB431AB7D38}" srcOrd="1" destOrd="0" presId="urn:microsoft.com/office/officeart/2005/8/layout/hierarchy1"/>
    <dgm:cxn modelId="{EC381B1D-5B6E-4AC0-BD6C-E3AC48FF4BA6}" type="presParOf" srcId="{9DCFE2F4-9B23-4E4C-BF83-2FB431AB7D38}" destId="{9B150FEE-995D-434D-8597-795111DAA194}" srcOrd="0" destOrd="0" presId="urn:microsoft.com/office/officeart/2005/8/layout/hierarchy1"/>
    <dgm:cxn modelId="{E1D77271-20EB-4348-AA76-C1EC1194C81E}" type="presParOf" srcId="{9DCFE2F4-9B23-4E4C-BF83-2FB431AB7D38}" destId="{25E2D18B-FD16-44A1-9BD3-48A0EC28BCE7}" srcOrd="1" destOrd="0" presId="urn:microsoft.com/office/officeart/2005/8/layout/hierarchy1"/>
    <dgm:cxn modelId="{B919987C-B9C0-4283-992D-5B271AB739B1}" type="presParOf" srcId="{25E2D18B-FD16-44A1-9BD3-48A0EC28BCE7}" destId="{3169E22F-F72D-49EC-A01F-1C609392C8F3}" srcOrd="0" destOrd="0" presId="urn:microsoft.com/office/officeart/2005/8/layout/hierarchy1"/>
    <dgm:cxn modelId="{12AD9CAC-9964-4597-98B0-87D628C5E2A6}" type="presParOf" srcId="{3169E22F-F72D-49EC-A01F-1C609392C8F3}" destId="{13EAF38F-A3D6-4871-9EE1-533535BAF52E}" srcOrd="0" destOrd="0" presId="urn:microsoft.com/office/officeart/2005/8/layout/hierarchy1"/>
    <dgm:cxn modelId="{5BA99F8A-2395-4115-AF01-9D0F53DEE5B2}" type="presParOf" srcId="{3169E22F-F72D-49EC-A01F-1C609392C8F3}" destId="{7B53C913-2CB9-41F1-8F13-80ACBBDE3F18}" srcOrd="1" destOrd="0" presId="urn:microsoft.com/office/officeart/2005/8/layout/hierarchy1"/>
    <dgm:cxn modelId="{AD71FEE5-7699-4530-AE4C-F6D7E2566498}" type="presParOf" srcId="{25E2D18B-FD16-44A1-9BD3-48A0EC28BCE7}" destId="{59A6E237-0B8E-4323-A6B5-619A959F9E5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6B290B-943B-42BD-BCFF-9988740F74C7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18DB57-773D-43DE-B295-2196F3C87BD7}">
      <dgm:prSet phldrT="[Текст]" custT="1"/>
      <dgm:spPr/>
      <dgm:t>
        <a:bodyPr/>
        <a:lstStyle/>
        <a:p>
          <a:r>
            <a:rPr lang="uk-UA" sz="2400" b="1" dirty="0" smtClean="0">
              <a:solidFill>
                <a:schemeClr val="tx1"/>
              </a:solidFill>
            </a:rPr>
            <a:t>Вільно розмірковувати</a:t>
          </a:r>
          <a:endParaRPr lang="ru-RU" sz="2400" b="1" dirty="0">
            <a:solidFill>
              <a:schemeClr val="tx1"/>
            </a:solidFill>
          </a:endParaRPr>
        </a:p>
      </dgm:t>
    </dgm:pt>
    <dgm:pt modelId="{21556429-AD77-43FA-B35A-576914570EBE}" type="parTrans" cxnId="{27798C7F-DCA5-49B4-AF40-219D9F4DE194}">
      <dgm:prSet/>
      <dgm:spPr/>
      <dgm:t>
        <a:bodyPr/>
        <a:lstStyle/>
        <a:p>
          <a:endParaRPr lang="ru-RU"/>
        </a:p>
      </dgm:t>
    </dgm:pt>
    <dgm:pt modelId="{E3B0E45F-C711-4BEA-81AE-2604E16860E7}" type="sibTrans" cxnId="{27798C7F-DCA5-49B4-AF40-219D9F4DE194}">
      <dgm:prSet/>
      <dgm:spPr/>
      <dgm:t>
        <a:bodyPr/>
        <a:lstStyle/>
        <a:p>
          <a:endParaRPr lang="ru-RU"/>
        </a:p>
      </dgm:t>
    </dgm:pt>
    <dgm:pt modelId="{95666CAC-D6F4-4713-A3E6-EC4BF595F842}">
      <dgm:prSet phldrT="[Текст]" custT="1"/>
      <dgm:spPr/>
      <dgm:t>
        <a:bodyPr/>
        <a:lstStyle/>
        <a:p>
          <a:r>
            <a:rPr lang="uk-UA" sz="2400" b="1" dirty="0" smtClean="0">
              <a:solidFill>
                <a:schemeClr val="tx1"/>
              </a:solidFill>
            </a:rPr>
            <a:t>Приймати різні ідеї, думки</a:t>
          </a:r>
          <a:endParaRPr lang="ru-RU" sz="2400" b="1" dirty="0">
            <a:solidFill>
              <a:schemeClr val="tx1"/>
            </a:solidFill>
          </a:endParaRPr>
        </a:p>
      </dgm:t>
    </dgm:pt>
    <dgm:pt modelId="{609A6F4B-E67C-454E-8435-2E17F801DA56}" type="parTrans" cxnId="{14D4C01C-5EAB-4755-BFCB-B5FC188FEC2F}">
      <dgm:prSet/>
      <dgm:spPr/>
      <dgm:t>
        <a:bodyPr/>
        <a:lstStyle/>
        <a:p>
          <a:endParaRPr lang="ru-RU"/>
        </a:p>
      </dgm:t>
    </dgm:pt>
    <dgm:pt modelId="{738E5E08-93A4-4A79-B1DD-B700C2EE7B62}" type="sibTrans" cxnId="{14D4C01C-5EAB-4755-BFCB-B5FC188FEC2F}">
      <dgm:prSet/>
      <dgm:spPr/>
      <dgm:t>
        <a:bodyPr/>
        <a:lstStyle/>
        <a:p>
          <a:endParaRPr lang="ru-RU"/>
        </a:p>
      </dgm:t>
    </dgm:pt>
    <dgm:pt modelId="{97F2B660-B53E-4F24-A317-5153D9193956}">
      <dgm:prSet phldrT="[Текст]" custT="1"/>
      <dgm:spPr/>
      <dgm:t>
        <a:bodyPr/>
        <a:lstStyle/>
        <a:p>
          <a:r>
            <a:rPr lang="uk-UA" sz="2400" b="1" dirty="0" smtClean="0">
              <a:solidFill>
                <a:schemeClr val="tx1"/>
              </a:solidFill>
            </a:rPr>
            <a:t>Активне залучення до навчання</a:t>
          </a:r>
          <a:endParaRPr lang="ru-RU" sz="2400" b="1" dirty="0">
            <a:solidFill>
              <a:schemeClr val="tx1"/>
            </a:solidFill>
          </a:endParaRPr>
        </a:p>
      </dgm:t>
    </dgm:pt>
    <dgm:pt modelId="{FF4D91AD-BFF5-44C0-8E9C-77C888CD85DE}" type="parTrans" cxnId="{FD62C9E5-5B19-449C-88DD-9364C41FE290}">
      <dgm:prSet/>
      <dgm:spPr/>
      <dgm:t>
        <a:bodyPr/>
        <a:lstStyle/>
        <a:p>
          <a:endParaRPr lang="ru-RU"/>
        </a:p>
      </dgm:t>
    </dgm:pt>
    <dgm:pt modelId="{CBFB6AEA-60EE-43BC-A1A1-2BF8D3A081CA}" type="sibTrans" cxnId="{FD62C9E5-5B19-449C-88DD-9364C41FE290}">
      <dgm:prSet/>
      <dgm:spPr/>
      <dgm:t>
        <a:bodyPr/>
        <a:lstStyle/>
        <a:p>
          <a:endParaRPr lang="ru-RU"/>
        </a:p>
      </dgm:t>
    </dgm:pt>
    <dgm:pt modelId="{FB96F5A7-5066-41F0-834C-A40B9D36AEDF}">
      <dgm:prSet phldrT="[Текст]" custT="1"/>
      <dgm:spPr/>
      <dgm:t>
        <a:bodyPr/>
        <a:lstStyle/>
        <a:p>
          <a:r>
            <a:rPr lang="uk-UA" sz="2400" b="1" dirty="0" err="1" smtClean="0">
              <a:solidFill>
                <a:schemeClr val="tx1"/>
              </a:solidFill>
            </a:rPr>
            <a:t>Безризикове</a:t>
          </a:r>
          <a:r>
            <a:rPr lang="uk-UA" sz="2400" b="1" dirty="0" smtClean="0">
              <a:solidFill>
                <a:schemeClr val="tx1"/>
              </a:solidFill>
            </a:rPr>
            <a:t> середовище</a:t>
          </a:r>
          <a:endParaRPr lang="ru-RU" sz="2400" b="1" dirty="0">
            <a:solidFill>
              <a:schemeClr val="tx1"/>
            </a:solidFill>
          </a:endParaRPr>
        </a:p>
      </dgm:t>
    </dgm:pt>
    <dgm:pt modelId="{D60833AE-A038-4563-8BAA-EECB41F781D3}" type="parTrans" cxnId="{17B68F41-368F-45A9-8B22-B976166A6271}">
      <dgm:prSet/>
      <dgm:spPr/>
      <dgm:t>
        <a:bodyPr/>
        <a:lstStyle/>
        <a:p>
          <a:endParaRPr lang="ru-RU"/>
        </a:p>
      </dgm:t>
    </dgm:pt>
    <dgm:pt modelId="{34E26BD5-177D-472F-BED6-236314CBDAB8}" type="sibTrans" cxnId="{17B68F41-368F-45A9-8B22-B976166A6271}">
      <dgm:prSet/>
      <dgm:spPr/>
      <dgm:t>
        <a:bodyPr/>
        <a:lstStyle/>
        <a:p>
          <a:endParaRPr lang="ru-RU"/>
        </a:p>
      </dgm:t>
    </dgm:pt>
    <dgm:pt modelId="{2DD1A9CA-49E4-431A-BDD8-59C3C0214D83}">
      <dgm:prSet phldrT="[Текст]" custT="1"/>
      <dgm:spPr/>
      <dgm:t>
        <a:bodyPr/>
        <a:lstStyle/>
        <a:p>
          <a:r>
            <a:rPr lang="uk-UA" sz="2400" b="1" dirty="0" smtClean="0">
              <a:solidFill>
                <a:schemeClr val="tx1"/>
              </a:solidFill>
            </a:rPr>
            <a:t>Віра у здатність учня</a:t>
          </a:r>
          <a:endParaRPr lang="ru-RU" sz="2400" b="1" dirty="0">
            <a:solidFill>
              <a:schemeClr val="tx1"/>
            </a:solidFill>
          </a:endParaRPr>
        </a:p>
      </dgm:t>
    </dgm:pt>
    <dgm:pt modelId="{906E0507-C5BB-4735-A7BD-EE8F2E9D1675}" type="parTrans" cxnId="{D78ADBB4-CCFB-4E8E-9271-C2D64D1076C1}">
      <dgm:prSet/>
      <dgm:spPr/>
      <dgm:t>
        <a:bodyPr/>
        <a:lstStyle/>
        <a:p>
          <a:endParaRPr lang="ru-RU"/>
        </a:p>
      </dgm:t>
    </dgm:pt>
    <dgm:pt modelId="{B6860B85-7B55-471C-B047-E91F25A9FD92}" type="sibTrans" cxnId="{D78ADBB4-CCFB-4E8E-9271-C2D64D1076C1}">
      <dgm:prSet/>
      <dgm:spPr/>
      <dgm:t>
        <a:bodyPr/>
        <a:lstStyle/>
        <a:p>
          <a:endParaRPr lang="ru-RU"/>
        </a:p>
      </dgm:t>
    </dgm:pt>
    <dgm:pt modelId="{75DEB61E-D591-4F35-BAB6-999A07D6644A}" type="pres">
      <dgm:prSet presAssocID="{FB6B290B-943B-42BD-BCFF-9988740F74C7}" presName="cycle" presStyleCnt="0">
        <dgm:presLayoutVars>
          <dgm:dir/>
          <dgm:resizeHandles val="exact"/>
        </dgm:presLayoutVars>
      </dgm:prSet>
      <dgm:spPr/>
    </dgm:pt>
    <dgm:pt modelId="{96138E7F-5F32-4DFF-950C-BF122EB16D62}" type="pres">
      <dgm:prSet presAssocID="{9B18DB57-773D-43DE-B295-2196F3C87BD7}" presName="node" presStyleLbl="node1" presStyleIdx="0" presStyleCnt="5" custScaleX="183160" custRadScaleRad="142858" custRadScaleInc="87565">
        <dgm:presLayoutVars>
          <dgm:bulletEnabled val="1"/>
        </dgm:presLayoutVars>
      </dgm:prSet>
      <dgm:spPr/>
    </dgm:pt>
    <dgm:pt modelId="{F0F95320-C7E9-4F92-B89D-830CF9C7B37F}" type="pres">
      <dgm:prSet presAssocID="{E3B0E45F-C711-4BEA-81AE-2604E16860E7}" presName="sibTrans" presStyleLbl="sibTrans2D1" presStyleIdx="0" presStyleCnt="5"/>
      <dgm:spPr/>
    </dgm:pt>
    <dgm:pt modelId="{A63FC3A8-52DF-48AC-8434-ACD9F2EC3D4B}" type="pres">
      <dgm:prSet presAssocID="{E3B0E45F-C711-4BEA-81AE-2604E16860E7}" presName="connectorText" presStyleLbl="sibTrans2D1" presStyleIdx="0" presStyleCnt="5"/>
      <dgm:spPr/>
    </dgm:pt>
    <dgm:pt modelId="{3C2DC52F-F8AB-4CF8-97C8-87D60AA06ED0}" type="pres">
      <dgm:prSet presAssocID="{95666CAC-D6F4-4713-A3E6-EC4BF595F842}" presName="node" presStyleLbl="node1" presStyleIdx="1" presStyleCnt="5" custScaleX="193437" custRadScaleRad="152027" custRadScaleInc="29794">
        <dgm:presLayoutVars>
          <dgm:bulletEnabled val="1"/>
        </dgm:presLayoutVars>
      </dgm:prSet>
      <dgm:spPr/>
    </dgm:pt>
    <dgm:pt modelId="{6EE5AFF6-C61A-4374-BAC2-2CB01205C7AC}" type="pres">
      <dgm:prSet presAssocID="{738E5E08-93A4-4A79-B1DD-B700C2EE7B62}" presName="sibTrans" presStyleLbl="sibTrans2D1" presStyleIdx="1" presStyleCnt="5"/>
      <dgm:spPr/>
    </dgm:pt>
    <dgm:pt modelId="{D27DCAD4-5781-47F3-897C-1559DFDB78D7}" type="pres">
      <dgm:prSet presAssocID="{738E5E08-93A4-4A79-B1DD-B700C2EE7B62}" presName="connectorText" presStyleLbl="sibTrans2D1" presStyleIdx="1" presStyleCnt="5"/>
      <dgm:spPr/>
    </dgm:pt>
    <dgm:pt modelId="{30F2F0E4-972B-4843-B018-E84C7075ACB1}" type="pres">
      <dgm:prSet presAssocID="{97F2B660-B53E-4F24-A317-5153D9193956}" presName="node" presStyleLbl="node1" presStyleIdx="2" presStyleCnt="5" custScaleX="222400" custRadScaleRad="126668" custRadScaleInc="-39762">
        <dgm:presLayoutVars>
          <dgm:bulletEnabled val="1"/>
        </dgm:presLayoutVars>
      </dgm:prSet>
      <dgm:spPr/>
    </dgm:pt>
    <dgm:pt modelId="{873AEEDB-42CB-4465-99B3-6C6893A1D24C}" type="pres">
      <dgm:prSet presAssocID="{CBFB6AEA-60EE-43BC-A1A1-2BF8D3A081CA}" presName="sibTrans" presStyleLbl="sibTrans2D1" presStyleIdx="2" presStyleCnt="5"/>
      <dgm:spPr/>
    </dgm:pt>
    <dgm:pt modelId="{A5D1E466-5BED-4E52-870C-321769162C13}" type="pres">
      <dgm:prSet presAssocID="{CBFB6AEA-60EE-43BC-A1A1-2BF8D3A081CA}" presName="connectorText" presStyleLbl="sibTrans2D1" presStyleIdx="2" presStyleCnt="5"/>
      <dgm:spPr/>
    </dgm:pt>
    <dgm:pt modelId="{C0198675-E4B2-48E4-8A34-B072FD0F6CFE}" type="pres">
      <dgm:prSet presAssocID="{FB96F5A7-5066-41F0-834C-A40B9D36AEDF}" presName="node" presStyleLbl="node1" presStyleIdx="3" presStyleCnt="5" custScaleX="198528" custRadScaleRad="147740" custRadScaleInc="75661">
        <dgm:presLayoutVars>
          <dgm:bulletEnabled val="1"/>
        </dgm:presLayoutVars>
      </dgm:prSet>
      <dgm:spPr/>
    </dgm:pt>
    <dgm:pt modelId="{10414DEE-0A18-434D-A0D2-D83011ADF6FA}" type="pres">
      <dgm:prSet presAssocID="{34E26BD5-177D-472F-BED6-236314CBDAB8}" presName="sibTrans" presStyleLbl="sibTrans2D1" presStyleIdx="3" presStyleCnt="5"/>
      <dgm:spPr/>
    </dgm:pt>
    <dgm:pt modelId="{ACECA071-26DC-4803-B8E7-F42CFD2D8481}" type="pres">
      <dgm:prSet presAssocID="{34E26BD5-177D-472F-BED6-236314CBDAB8}" presName="connectorText" presStyleLbl="sibTrans2D1" presStyleIdx="3" presStyleCnt="5"/>
      <dgm:spPr/>
    </dgm:pt>
    <dgm:pt modelId="{BB5F4F19-D116-4650-BAD4-FE87068DA3CA}" type="pres">
      <dgm:prSet presAssocID="{2DD1A9CA-49E4-431A-BDD8-59C3C0214D83}" presName="node" presStyleLbl="node1" presStyleIdx="4" presStyleCnt="5" custScaleX="196844" custRadScaleRad="79866" custRadScaleInc="20107">
        <dgm:presLayoutVars>
          <dgm:bulletEnabled val="1"/>
        </dgm:presLayoutVars>
      </dgm:prSet>
      <dgm:spPr/>
    </dgm:pt>
    <dgm:pt modelId="{2D7E29E5-E010-45BB-873C-BC80C14F9CBA}" type="pres">
      <dgm:prSet presAssocID="{B6860B85-7B55-471C-B047-E91F25A9FD92}" presName="sibTrans" presStyleLbl="sibTrans2D1" presStyleIdx="4" presStyleCnt="5"/>
      <dgm:spPr/>
    </dgm:pt>
    <dgm:pt modelId="{862B63FE-8576-4523-832D-A9688E8BB7D0}" type="pres">
      <dgm:prSet presAssocID="{B6860B85-7B55-471C-B047-E91F25A9FD92}" presName="connectorText" presStyleLbl="sibTrans2D1" presStyleIdx="4" presStyleCnt="5"/>
      <dgm:spPr/>
    </dgm:pt>
  </dgm:ptLst>
  <dgm:cxnLst>
    <dgm:cxn modelId="{CDDC0BB4-0788-4107-BC85-9DE25572DF25}" type="presOf" srcId="{B6860B85-7B55-471C-B047-E91F25A9FD92}" destId="{2D7E29E5-E010-45BB-873C-BC80C14F9CBA}" srcOrd="0" destOrd="0" presId="urn:microsoft.com/office/officeart/2005/8/layout/cycle2"/>
    <dgm:cxn modelId="{FD62C9E5-5B19-449C-88DD-9364C41FE290}" srcId="{FB6B290B-943B-42BD-BCFF-9988740F74C7}" destId="{97F2B660-B53E-4F24-A317-5153D9193956}" srcOrd="2" destOrd="0" parTransId="{FF4D91AD-BFF5-44C0-8E9C-77C888CD85DE}" sibTransId="{CBFB6AEA-60EE-43BC-A1A1-2BF8D3A081CA}"/>
    <dgm:cxn modelId="{02094F8F-EFB5-46CB-B53E-8B394FC6E2C7}" type="presOf" srcId="{9B18DB57-773D-43DE-B295-2196F3C87BD7}" destId="{96138E7F-5F32-4DFF-950C-BF122EB16D62}" srcOrd="0" destOrd="0" presId="urn:microsoft.com/office/officeart/2005/8/layout/cycle2"/>
    <dgm:cxn modelId="{5D5A76F0-1F64-4CC0-9103-FE58B15C1760}" type="presOf" srcId="{FB96F5A7-5066-41F0-834C-A40B9D36AEDF}" destId="{C0198675-E4B2-48E4-8A34-B072FD0F6CFE}" srcOrd="0" destOrd="0" presId="urn:microsoft.com/office/officeart/2005/8/layout/cycle2"/>
    <dgm:cxn modelId="{79698D6E-56C0-4816-B20E-E37E5B43D945}" type="presOf" srcId="{738E5E08-93A4-4A79-B1DD-B700C2EE7B62}" destId="{6EE5AFF6-C61A-4374-BAC2-2CB01205C7AC}" srcOrd="0" destOrd="0" presId="urn:microsoft.com/office/officeart/2005/8/layout/cycle2"/>
    <dgm:cxn modelId="{82B0323D-2303-41FB-A359-56D6425C404D}" type="presOf" srcId="{2DD1A9CA-49E4-431A-BDD8-59C3C0214D83}" destId="{BB5F4F19-D116-4650-BAD4-FE87068DA3CA}" srcOrd="0" destOrd="0" presId="urn:microsoft.com/office/officeart/2005/8/layout/cycle2"/>
    <dgm:cxn modelId="{6BF012A0-6BBC-4E4B-BDE0-FA3CA71B565C}" type="presOf" srcId="{95666CAC-D6F4-4713-A3E6-EC4BF595F842}" destId="{3C2DC52F-F8AB-4CF8-97C8-87D60AA06ED0}" srcOrd="0" destOrd="0" presId="urn:microsoft.com/office/officeart/2005/8/layout/cycle2"/>
    <dgm:cxn modelId="{B36EF829-C5BF-43C3-BE79-82DA08757161}" type="presOf" srcId="{FB6B290B-943B-42BD-BCFF-9988740F74C7}" destId="{75DEB61E-D591-4F35-BAB6-999A07D6644A}" srcOrd="0" destOrd="0" presId="urn:microsoft.com/office/officeart/2005/8/layout/cycle2"/>
    <dgm:cxn modelId="{88B0A124-8917-4156-8244-5BD5A831C929}" type="presOf" srcId="{E3B0E45F-C711-4BEA-81AE-2604E16860E7}" destId="{F0F95320-C7E9-4F92-B89D-830CF9C7B37F}" srcOrd="0" destOrd="0" presId="urn:microsoft.com/office/officeart/2005/8/layout/cycle2"/>
    <dgm:cxn modelId="{27798C7F-DCA5-49B4-AF40-219D9F4DE194}" srcId="{FB6B290B-943B-42BD-BCFF-9988740F74C7}" destId="{9B18DB57-773D-43DE-B295-2196F3C87BD7}" srcOrd="0" destOrd="0" parTransId="{21556429-AD77-43FA-B35A-576914570EBE}" sibTransId="{E3B0E45F-C711-4BEA-81AE-2604E16860E7}"/>
    <dgm:cxn modelId="{003FE60D-B5C5-4C42-B75E-DD3A82A4A82E}" type="presOf" srcId="{E3B0E45F-C711-4BEA-81AE-2604E16860E7}" destId="{A63FC3A8-52DF-48AC-8434-ACD9F2EC3D4B}" srcOrd="1" destOrd="0" presId="urn:microsoft.com/office/officeart/2005/8/layout/cycle2"/>
    <dgm:cxn modelId="{17B68F41-368F-45A9-8B22-B976166A6271}" srcId="{FB6B290B-943B-42BD-BCFF-9988740F74C7}" destId="{FB96F5A7-5066-41F0-834C-A40B9D36AEDF}" srcOrd="3" destOrd="0" parTransId="{D60833AE-A038-4563-8BAA-EECB41F781D3}" sibTransId="{34E26BD5-177D-472F-BED6-236314CBDAB8}"/>
    <dgm:cxn modelId="{01946398-01FB-4C91-B9FF-AD923F9FD45A}" type="presOf" srcId="{34E26BD5-177D-472F-BED6-236314CBDAB8}" destId="{10414DEE-0A18-434D-A0D2-D83011ADF6FA}" srcOrd="0" destOrd="0" presId="urn:microsoft.com/office/officeart/2005/8/layout/cycle2"/>
    <dgm:cxn modelId="{D9D59FEE-2F2E-44D0-A61F-A3BFAE1F7804}" type="presOf" srcId="{738E5E08-93A4-4A79-B1DD-B700C2EE7B62}" destId="{D27DCAD4-5781-47F3-897C-1559DFDB78D7}" srcOrd="1" destOrd="0" presId="urn:microsoft.com/office/officeart/2005/8/layout/cycle2"/>
    <dgm:cxn modelId="{97D5669E-81E1-4522-B1EF-79CA3BD67FC0}" type="presOf" srcId="{CBFB6AEA-60EE-43BC-A1A1-2BF8D3A081CA}" destId="{873AEEDB-42CB-4465-99B3-6C6893A1D24C}" srcOrd="0" destOrd="0" presId="urn:microsoft.com/office/officeart/2005/8/layout/cycle2"/>
    <dgm:cxn modelId="{14D4C01C-5EAB-4755-BFCB-B5FC188FEC2F}" srcId="{FB6B290B-943B-42BD-BCFF-9988740F74C7}" destId="{95666CAC-D6F4-4713-A3E6-EC4BF595F842}" srcOrd="1" destOrd="0" parTransId="{609A6F4B-E67C-454E-8435-2E17F801DA56}" sibTransId="{738E5E08-93A4-4A79-B1DD-B700C2EE7B62}"/>
    <dgm:cxn modelId="{6245EEC6-68DE-45EE-9B3B-1B2E35377CFC}" type="presOf" srcId="{34E26BD5-177D-472F-BED6-236314CBDAB8}" destId="{ACECA071-26DC-4803-B8E7-F42CFD2D8481}" srcOrd="1" destOrd="0" presId="urn:microsoft.com/office/officeart/2005/8/layout/cycle2"/>
    <dgm:cxn modelId="{B5766507-2898-475B-85FB-0D3C2FE1EB6A}" type="presOf" srcId="{CBFB6AEA-60EE-43BC-A1A1-2BF8D3A081CA}" destId="{A5D1E466-5BED-4E52-870C-321769162C13}" srcOrd="1" destOrd="0" presId="urn:microsoft.com/office/officeart/2005/8/layout/cycle2"/>
    <dgm:cxn modelId="{D78ADBB4-CCFB-4E8E-9271-C2D64D1076C1}" srcId="{FB6B290B-943B-42BD-BCFF-9988740F74C7}" destId="{2DD1A9CA-49E4-431A-BDD8-59C3C0214D83}" srcOrd="4" destOrd="0" parTransId="{906E0507-C5BB-4735-A7BD-EE8F2E9D1675}" sibTransId="{B6860B85-7B55-471C-B047-E91F25A9FD92}"/>
    <dgm:cxn modelId="{96CBC506-90E4-495C-82EB-4C3E2849B22F}" type="presOf" srcId="{B6860B85-7B55-471C-B047-E91F25A9FD92}" destId="{862B63FE-8576-4523-832D-A9688E8BB7D0}" srcOrd="1" destOrd="0" presId="urn:microsoft.com/office/officeart/2005/8/layout/cycle2"/>
    <dgm:cxn modelId="{F4E9C7FF-AC54-409D-87C0-A89BA757BABF}" type="presOf" srcId="{97F2B660-B53E-4F24-A317-5153D9193956}" destId="{30F2F0E4-972B-4843-B018-E84C7075ACB1}" srcOrd="0" destOrd="0" presId="urn:microsoft.com/office/officeart/2005/8/layout/cycle2"/>
    <dgm:cxn modelId="{B352FF31-6985-4FBD-B667-BCD2059A94C4}" type="presParOf" srcId="{75DEB61E-D591-4F35-BAB6-999A07D6644A}" destId="{96138E7F-5F32-4DFF-950C-BF122EB16D62}" srcOrd="0" destOrd="0" presId="urn:microsoft.com/office/officeart/2005/8/layout/cycle2"/>
    <dgm:cxn modelId="{07E9DE7D-E61F-4CDC-9BFA-66471BF06AEA}" type="presParOf" srcId="{75DEB61E-D591-4F35-BAB6-999A07D6644A}" destId="{F0F95320-C7E9-4F92-B89D-830CF9C7B37F}" srcOrd="1" destOrd="0" presId="urn:microsoft.com/office/officeart/2005/8/layout/cycle2"/>
    <dgm:cxn modelId="{70D73669-817E-466E-809E-5019075D5386}" type="presParOf" srcId="{F0F95320-C7E9-4F92-B89D-830CF9C7B37F}" destId="{A63FC3A8-52DF-48AC-8434-ACD9F2EC3D4B}" srcOrd="0" destOrd="0" presId="urn:microsoft.com/office/officeart/2005/8/layout/cycle2"/>
    <dgm:cxn modelId="{D9C07F02-F370-472A-A905-E690D8BDF258}" type="presParOf" srcId="{75DEB61E-D591-4F35-BAB6-999A07D6644A}" destId="{3C2DC52F-F8AB-4CF8-97C8-87D60AA06ED0}" srcOrd="2" destOrd="0" presId="urn:microsoft.com/office/officeart/2005/8/layout/cycle2"/>
    <dgm:cxn modelId="{C2B8977F-2A35-4EE9-9282-7F7E44FEB42E}" type="presParOf" srcId="{75DEB61E-D591-4F35-BAB6-999A07D6644A}" destId="{6EE5AFF6-C61A-4374-BAC2-2CB01205C7AC}" srcOrd="3" destOrd="0" presId="urn:microsoft.com/office/officeart/2005/8/layout/cycle2"/>
    <dgm:cxn modelId="{45B8D2D5-9DC3-4662-97FF-C32B979DCB4D}" type="presParOf" srcId="{6EE5AFF6-C61A-4374-BAC2-2CB01205C7AC}" destId="{D27DCAD4-5781-47F3-897C-1559DFDB78D7}" srcOrd="0" destOrd="0" presId="urn:microsoft.com/office/officeart/2005/8/layout/cycle2"/>
    <dgm:cxn modelId="{72EA7DAA-28F2-443C-BF0C-15BB7C16FDEA}" type="presParOf" srcId="{75DEB61E-D591-4F35-BAB6-999A07D6644A}" destId="{30F2F0E4-972B-4843-B018-E84C7075ACB1}" srcOrd="4" destOrd="0" presId="urn:microsoft.com/office/officeart/2005/8/layout/cycle2"/>
    <dgm:cxn modelId="{15540A1F-0ACD-43D1-8CDA-A480EEC267A7}" type="presParOf" srcId="{75DEB61E-D591-4F35-BAB6-999A07D6644A}" destId="{873AEEDB-42CB-4465-99B3-6C6893A1D24C}" srcOrd="5" destOrd="0" presId="urn:microsoft.com/office/officeart/2005/8/layout/cycle2"/>
    <dgm:cxn modelId="{C0E4EE0E-414A-45D7-9B97-4056855ADF8C}" type="presParOf" srcId="{873AEEDB-42CB-4465-99B3-6C6893A1D24C}" destId="{A5D1E466-5BED-4E52-870C-321769162C13}" srcOrd="0" destOrd="0" presId="urn:microsoft.com/office/officeart/2005/8/layout/cycle2"/>
    <dgm:cxn modelId="{3B82470D-8FDE-4B53-95B8-443EA42AC711}" type="presParOf" srcId="{75DEB61E-D591-4F35-BAB6-999A07D6644A}" destId="{C0198675-E4B2-48E4-8A34-B072FD0F6CFE}" srcOrd="6" destOrd="0" presId="urn:microsoft.com/office/officeart/2005/8/layout/cycle2"/>
    <dgm:cxn modelId="{F5D255C3-2CE1-47DE-8800-0800AA4850BA}" type="presParOf" srcId="{75DEB61E-D591-4F35-BAB6-999A07D6644A}" destId="{10414DEE-0A18-434D-A0D2-D83011ADF6FA}" srcOrd="7" destOrd="0" presId="urn:microsoft.com/office/officeart/2005/8/layout/cycle2"/>
    <dgm:cxn modelId="{F9B85E8C-283C-42C5-AD86-4A91500A5F90}" type="presParOf" srcId="{10414DEE-0A18-434D-A0D2-D83011ADF6FA}" destId="{ACECA071-26DC-4803-B8E7-F42CFD2D8481}" srcOrd="0" destOrd="0" presId="urn:microsoft.com/office/officeart/2005/8/layout/cycle2"/>
    <dgm:cxn modelId="{18EA8323-F6CD-45C9-8DBE-28A9A62D388D}" type="presParOf" srcId="{75DEB61E-D591-4F35-BAB6-999A07D6644A}" destId="{BB5F4F19-D116-4650-BAD4-FE87068DA3CA}" srcOrd="8" destOrd="0" presId="urn:microsoft.com/office/officeart/2005/8/layout/cycle2"/>
    <dgm:cxn modelId="{7513A739-DD36-41FB-91B0-A27D70EEE67B}" type="presParOf" srcId="{75DEB61E-D591-4F35-BAB6-999A07D6644A}" destId="{2D7E29E5-E010-45BB-873C-BC80C14F9CBA}" srcOrd="9" destOrd="0" presId="urn:microsoft.com/office/officeart/2005/8/layout/cycle2"/>
    <dgm:cxn modelId="{3FDECD3E-C714-4E49-B365-9A0250BDE347}" type="presParOf" srcId="{2D7E29E5-E010-45BB-873C-BC80C14F9CBA}" destId="{862B63FE-8576-4523-832D-A9688E8BB7D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150FEE-995D-434D-8597-795111DAA194}">
      <dsp:nvSpPr>
        <dsp:cNvPr id="0" name=""/>
        <dsp:cNvSpPr/>
      </dsp:nvSpPr>
      <dsp:spPr>
        <a:xfrm>
          <a:off x="7373686" y="3550574"/>
          <a:ext cx="91440" cy="6229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2916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9F06C7-5ACE-4952-8598-0F74380EF168}">
      <dsp:nvSpPr>
        <dsp:cNvPr id="0" name=""/>
        <dsp:cNvSpPr/>
      </dsp:nvSpPr>
      <dsp:spPr>
        <a:xfrm>
          <a:off x="5235766" y="1567593"/>
          <a:ext cx="2183640" cy="622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4499"/>
              </a:lnTo>
              <a:lnTo>
                <a:pt x="2183640" y="424499"/>
              </a:lnTo>
              <a:lnTo>
                <a:pt x="2183640" y="622916"/>
              </a:lnTo>
            </a:path>
          </a:pathLst>
        </a:cu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7B5C18-D163-4AE1-A163-462C8D1DA4F8}">
      <dsp:nvSpPr>
        <dsp:cNvPr id="0" name=""/>
        <dsp:cNvSpPr/>
      </dsp:nvSpPr>
      <dsp:spPr>
        <a:xfrm>
          <a:off x="2937580" y="3550574"/>
          <a:ext cx="1575331" cy="622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4499"/>
              </a:lnTo>
              <a:lnTo>
                <a:pt x="1575331" y="424499"/>
              </a:lnTo>
              <a:lnTo>
                <a:pt x="1575331" y="622916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1C55E3-D16D-4409-975C-3EAE9DDFD135}">
      <dsp:nvSpPr>
        <dsp:cNvPr id="0" name=""/>
        <dsp:cNvSpPr/>
      </dsp:nvSpPr>
      <dsp:spPr>
        <a:xfrm>
          <a:off x="1339984" y="3550574"/>
          <a:ext cx="1597596" cy="622916"/>
        </a:xfrm>
        <a:custGeom>
          <a:avLst/>
          <a:gdLst/>
          <a:ahLst/>
          <a:cxnLst/>
          <a:rect l="0" t="0" r="0" b="0"/>
          <a:pathLst>
            <a:path>
              <a:moveTo>
                <a:pt x="1597596" y="0"/>
              </a:moveTo>
              <a:lnTo>
                <a:pt x="1597596" y="424499"/>
              </a:lnTo>
              <a:lnTo>
                <a:pt x="0" y="424499"/>
              </a:lnTo>
              <a:lnTo>
                <a:pt x="0" y="622916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CC4B58-3100-4895-8D9B-D573062EDF5A}">
      <dsp:nvSpPr>
        <dsp:cNvPr id="0" name=""/>
        <dsp:cNvSpPr/>
      </dsp:nvSpPr>
      <dsp:spPr>
        <a:xfrm>
          <a:off x="2937580" y="1567593"/>
          <a:ext cx="2298185" cy="622916"/>
        </a:xfrm>
        <a:custGeom>
          <a:avLst/>
          <a:gdLst/>
          <a:ahLst/>
          <a:cxnLst/>
          <a:rect l="0" t="0" r="0" b="0"/>
          <a:pathLst>
            <a:path>
              <a:moveTo>
                <a:pt x="2298185" y="0"/>
              </a:moveTo>
              <a:lnTo>
                <a:pt x="2298185" y="424499"/>
              </a:lnTo>
              <a:lnTo>
                <a:pt x="0" y="424499"/>
              </a:lnTo>
              <a:lnTo>
                <a:pt x="0" y="622916"/>
              </a:lnTo>
            </a:path>
          </a:pathLst>
        </a:cu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349890-D071-4CF3-8BA7-4CC325F37838}">
      <dsp:nvSpPr>
        <dsp:cNvPr id="0" name=""/>
        <dsp:cNvSpPr/>
      </dsp:nvSpPr>
      <dsp:spPr>
        <a:xfrm>
          <a:off x="4164849" y="207528"/>
          <a:ext cx="2141833" cy="136006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30D490-6926-4803-AA6D-A293D3B63C0A}">
      <dsp:nvSpPr>
        <dsp:cNvPr id="0" name=""/>
        <dsp:cNvSpPr/>
      </dsp:nvSpPr>
      <dsp:spPr>
        <a:xfrm>
          <a:off x="4402830" y="433611"/>
          <a:ext cx="2141833" cy="13600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rgbClr val="FF0000"/>
              </a:solidFill>
            </a:rPr>
            <a:t>Опиши це</a:t>
          </a:r>
          <a:endParaRPr lang="ru-RU" sz="2800" b="1" kern="1200" dirty="0">
            <a:solidFill>
              <a:srgbClr val="FF0000"/>
            </a:solidFill>
          </a:endParaRPr>
        </a:p>
      </dsp:txBody>
      <dsp:txXfrm>
        <a:off x="4442665" y="473446"/>
        <a:ext cx="2062163" cy="1280394"/>
      </dsp:txXfrm>
    </dsp:sp>
    <dsp:sp modelId="{E870D938-6FCD-40AA-8F17-B3835780882F}">
      <dsp:nvSpPr>
        <dsp:cNvPr id="0" name=""/>
        <dsp:cNvSpPr/>
      </dsp:nvSpPr>
      <dsp:spPr>
        <a:xfrm>
          <a:off x="1866663" y="2190510"/>
          <a:ext cx="2141833" cy="136006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433A9D-9DFB-40B6-A6C5-01E63FF8C2DA}">
      <dsp:nvSpPr>
        <dsp:cNvPr id="0" name=""/>
        <dsp:cNvSpPr/>
      </dsp:nvSpPr>
      <dsp:spPr>
        <a:xfrm>
          <a:off x="2104644" y="2416592"/>
          <a:ext cx="2141833" cy="13600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rgbClr val="FF0000"/>
              </a:solidFill>
            </a:rPr>
            <a:t>Порівняй це</a:t>
          </a:r>
          <a:endParaRPr lang="ru-RU" sz="2800" b="1" kern="1200" dirty="0">
            <a:solidFill>
              <a:srgbClr val="FF0000"/>
            </a:solidFill>
          </a:endParaRPr>
        </a:p>
      </dsp:txBody>
      <dsp:txXfrm>
        <a:off x="2144479" y="2456427"/>
        <a:ext cx="2062163" cy="1280394"/>
      </dsp:txXfrm>
    </dsp:sp>
    <dsp:sp modelId="{9E96E89D-36D9-4674-B45D-1760A405730C}">
      <dsp:nvSpPr>
        <dsp:cNvPr id="0" name=""/>
        <dsp:cNvSpPr/>
      </dsp:nvSpPr>
      <dsp:spPr>
        <a:xfrm>
          <a:off x="2633" y="4173491"/>
          <a:ext cx="2674700" cy="136006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DCA99B-A9E6-4361-9E15-925E5ABB6ACB}">
      <dsp:nvSpPr>
        <dsp:cNvPr id="0" name=""/>
        <dsp:cNvSpPr/>
      </dsp:nvSpPr>
      <dsp:spPr>
        <a:xfrm>
          <a:off x="240615" y="4399573"/>
          <a:ext cx="2674700" cy="13600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rgbClr val="FF0000"/>
              </a:solidFill>
            </a:rPr>
            <a:t>Проаналізуй це</a:t>
          </a:r>
          <a:endParaRPr lang="ru-RU" sz="2800" b="1" kern="1200" dirty="0">
            <a:solidFill>
              <a:srgbClr val="FF0000"/>
            </a:solidFill>
          </a:endParaRPr>
        </a:p>
      </dsp:txBody>
      <dsp:txXfrm>
        <a:off x="280450" y="4439408"/>
        <a:ext cx="2595030" cy="1280394"/>
      </dsp:txXfrm>
    </dsp:sp>
    <dsp:sp modelId="{FF803BC6-1C06-4747-9473-7C3358508AFE}">
      <dsp:nvSpPr>
        <dsp:cNvPr id="0" name=""/>
        <dsp:cNvSpPr/>
      </dsp:nvSpPr>
      <dsp:spPr>
        <a:xfrm>
          <a:off x="3153297" y="4173491"/>
          <a:ext cx="2719229" cy="136006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A9C511-F259-4B20-94F9-2CCF7361BC02}">
      <dsp:nvSpPr>
        <dsp:cNvPr id="0" name=""/>
        <dsp:cNvSpPr/>
      </dsp:nvSpPr>
      <dsp:spPr>
        <a:xfrm>
          <a:off x="3391278" y="4399573"/>
          <a:ext cx="2719229" cy="13600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rgbClr val="FF0000"/>
              </a:solidFill>
            </a:rPr>
            <a:t>Аргументуй «за», «проти»</a:t>
          </a:r>
          <a:endParaRPr lang="ru-RU" sz="2800" b="1" kern="1200" dirty="0">
            <a:solidFill>
              <a:srgbClr val="FF0000"/>
            </a:solidFill>
          </a:endParaRPr>
        </a:p>
      </dsp:txBody>
      <dsp:txXfrm>
        <a:off x="3431113" y="4439408"/>
        <a:ext cx="2639559" cy="1280394"/>
      </dsp:txXfrm>
    </dsp:sp>
    <dsp:sp modelId="{3A38A1FE-AD25-4C87-AD3D-8B99350A5AC3}">
      <dsp:nvSpPr>
        <dsp:cNvPr id="0" name=""/>
        <dsp:cNvSpPr/>
      </dsp:nvSpPr>
      <dsp:spPr>
        <a:xfrm>
          <a:off x="6233944" y="2190510"/>
          <a:ext cx="2370924" cy="136006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BCD418-0BA5-4EBA-9C49-EE31C785C6E6}">
      <dsp:nvSpPr>
        <dsp:cNvPr id="0" name=""/>
        <dsp:cNvSpPr/>
      </dsp:nvSpPr>
      <dsp:spPr>
        <a:xfrm>
          <a:off x="6471925" y="2416592"/>
          <a:ext cx="2370924" cy="13600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err="1" smtClean="0">
              <a:solidFill>
                <a:srgbClr val="FF0000"/>
              </a:solidFill>
            </a:rPr>
            <a:t>Засоціюй</a:t>
          </a:r>
          <a:r>
            <a:rPr lang="uk-UA" sz="2800" b="1" kern="1200" dirty="0" smtClean="0">
              <a:solidFill>
                <a:srgbClr val="FF0000"/>
              </a:solidFill>
            </a:rPr>
            <a:t>  це</a:t>
          </a:r>
          <a:endParaRPr lang="ru-RU" sz="2800" b="1" kern="1200" dirty="0">
            <a:solidFill>
              <a:srgbClr val="FF0000"/>
            </a:solidFill>
          </a:endParaRPr>
        </a:p>
      </dsp:txBody>
      <dsp:txXfrm>
        <a:off x="6511760" y="2456427"/>
        <a:ext cx="2291254" cy="1280394"/>
      </dsp:txXfrm>
    </dsp:sp>
    <dsp:sp modelId="{13EAF38F-A3D6-4871-9EE1-533535BAF52E}">
      <dsp:nvSpPr>
        <dsp:cNvPr id="0" name=""/>
        <dsp:cNvSpPr/>
      </dsp:nvSpPr>
      <dsp:spPr>
        <a:xfrm>
          <a:off x="6348489" y="4173491"/>
          <a:ext cx="2141833" cy="136006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53C913-2CB9-41F1-8F13-80ACBBDE3F18}">
      <dsp:nvSpPr>
        <dsp:cNvPr id="0" name=""/>
        <dsp:cNvSpPr/>
      </dsp:nvSpPr>
      <dsp:spPr>
        <a:xfrm>
          <a:off x="6586471" y="4399573"/>
          <a:ext cx="2141833" cy="13600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rgbClr val="FF0000"/>
              </a:solidFill>
            </a:rPr>
            <a:t>Застосуй це</a:t>
          </a:r>
          <a:endParaRPr lang="ru-RU" sz="2800" b="1" kern="1200" dirty="0">
            <a:solidFill>
              <a:srgbClr val="FF0000"/>
            </a:solidFill>
          </a:endParaRPr>
        </a:p>
      </dsp:txBody>
      <dsp:txXfrm>
        <a:off x="6626306" y="4439408"/>
        <a:ext cx="2062163" cy="12803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138E7F-5F32-4DFF-950C-BF122EB16D62}">
      <dsp:nvSpPr>
        <dsp:cNvPr id="0" name=""/>
        <dsp:cNvSpPr/>
      </dsp:nvSpPr>
      <dsp:spPr>
        <a:xfrm>
          <a:off x="4742232" y="0"/>
          <a:ext cx="2721196" cy="14856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</a:rPr>
            <a:t>Вільно розмірковувати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5140742" y="217575"/>
        <a:ext cx="1924176" cy="1050543"/>
      </dsp:txXfrm>
    </dsp:sp>
    <dsp:sp modelId="{F0F95320-C7E9-4F92-B89D-830CF9C7B37F}">
      <dsp:nvSpPr>
        <dsp:cNvPr id="0" name=""/>
        <dsp:cNvSpPr/>
      </dsp:nvSpPr>
      <dsp:spPr>
        <a:xfrm rot="2803689">
          <a:off x="6743743" y="1251924"/>
          <a:ext cx="148741" cy="5014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6750761" y="1335963"/>
        <a:ext cx="104119" cy="300853"/>
      </dsp:txXfrm>
    </dsp:sp>
    <dsp:sp modelId="{3C2DC52F-F8AB-4CF8-97C8-87D60AA06ED0}">
      <dsp:nvSpPr>
        <dsp:cNvPr id="0" name=""/>
        <dsp:cNvSpPr/>
      </dsp:nvSpPr>
      <dsp:spPr>
        <a:xfrm>
          <a:off x="6109062" y="1532965"/>
          <a:ext cx="2873880" cy="14856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</a:rPr>
            <a:t>Приймати різні ідеї, думки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6529932" y="1750540"/>
        <a:ext cx="2032140" cy="1050543"/>
      </dsp:txXfrm>
    </dsp:sp>
    <dsp:sp modelId="{6EE5AFF6-C61A-4374-BAC2-2CB01205C7AC}">
      <dsp:nvSpPr>
        <dsp:cNvPr id="0" name=""/>
        <dsp:cNvSpPr/>
      </dsp:nvSpPr>
      <dsp:spPr>
        <a:xfrm rot="7082180">
          <a:off x="6907635" y="2964456"/>
          <a:ext cx="276278" cy="5014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0800000">
        <a:off x="6968555" y="3028162"/>
        <a:ext cx="193395" cy="300853"/>
      </dsp:txXfrm>
    </dsp:sp>
    <dsp:sp modelId="{30F2F0E4-972B-4843-B018-E84C7075ACB1}">
      <dsp:nvSpPr>
        <dsp:cNvPr id="0" name=""/>
        <dsp:cNvSpPr/>
      </dsp:nvSpPr>
      <dsp:spPr>
        <a:xfrm>
          <a:off x="4882790" y="3431702"/>
          <a:ext cx="3304182" cy="14856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</a:rPr>
            <a:t>Активне залучення до навчання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5366676" y="3649277"/>
        <a:ext cx="2336410" cy="1050543"/>
      </dsp:txXfrm>
    </dsp:sp>
    <dsp:sp modelId="{873AEEDB-42CB-4465-99B3-6C6893A1D24C}">
      <dsp:nvSpPr>
        <dsp:cNvPr id="0" name=""/>
        <dsp:cNvSpPr/>
      </dsp:nvSpPr>
      <dsp:spPr>
        <a:xfrm rot="11014949">
          <a:off x="3960546" y="3783441"/>
          <a:ext cx="663713" cy="5014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0800000">
        <a:off x="4110825" y="3888425"/>
        <a:ext cx="513287" cy="300853"/>
      </dsp:txXfrm>
    </dsp:sp>
    <dsp:sp modelId="{C0198675-E4B2-48E4-8A34-B072FD0F6CFE}">
      <dsp:nvSpPr>
        <dsp:cNvPr id="0" name=""/>
        <dsp:cNvSpPr/>
      </dsp:nvSpPr>
      <dsp:spPr>
        <a:xfrm>
          <a:off x="710478" y="3159380"/>
          <a:ext cx="2949517" cy="14856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err="1" smtClean="0">
              <a:solidFill>
                <a:schemeClr val="tx1"/>
              </a:solidFill>
            </a:rPr>
            <a:t>Безризикове</a:t>
          </a:r>
          <a:r>
            <a:rPr lang="uk-UA" sz="2400" b="1" kern="1200" dirty="0" smtClean="0">
              <a:solidFill>
                <a:schemeClr val="tx1"/>
              </a:solidFill>
            </a:rPr>
            <a:t> середовище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1142425" y="3376955"/>
        <a:ext cx="2085623" cy="1050543"/>
      </dsp:txXfrm>
    </dsp:sp>
    <dsp:sp modelId="{10414DEE-0A18-434D-A0D2-D83011ADF6FA}">
      <dsp:nvSpPr>
        <dsp:cNvPr id="0" name=""/>
        <dsp:cNvSpPr/>
      </dsp:nvSpPr>
      <dsp:spPr>
        <a:xfrm rot="18040816">
          <a:off x="2597640" y="2704961"/>
          <a:ext cx="298359" cy="5014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2619558" y="2843735"/>
        <a:ext cx="208851" cy="300853"/>
      </dsp:txXfrm>
    </dsp:sp>
    <dsp:sp modelId="{BB5F4F19-D116-4650-BAD4-FE87068DA3CA}">
      <dsp:nvSpPr>
        <dsp:cNvPr id="0" name=""/>
        <dsp:cNvSpPr/>
      </dsp:nvSpPr>
      <dsp:spPr>
        <a:xfrm>
          <a:off x="1854473" y="1252247"/>
          <a:ext cx="2924498" cy="14856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</a:rPr>
            <a:t>Віра у здатність учня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2282756" y="1469822"/>
        <a:ext cx="2067932" cy="1050543"/>
      </dsp:txXfrm>
    </dsp:sp>
    <dsp:sp modelId="{2D7E29E5-E010-45BB-873C-BC80C14F9CBA}">
      <dsp:nvSpPr>
        <dsp:cNvPr id="0" name=""/>
        <dsp:cNvSpPr/>
      </dsp:nvSpPr>
      <dsp:spPr>
        <a:xfrm rot="20147876">
          <a:off x="4536432" y="1112529"/>
          <a:ext cx="372186" cy="5014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4541339" y="1235700"/>
        <a:ext cx="260530" cy="3008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3007-DE8D-4EA5-87E7-FEEA787F75EA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13E4752-6882-4C2E-818B-7A651D2279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260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3007-DE8D-4EA5-87E7-FEEA787F75EA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13E4752-6882-4C2E-818B-7A651D2279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993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3007-DE8D-4EA5-87E7-FEEA787F75EA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13E4752-6882-4C2E-818B-7A651D22794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4881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3007-DE8D-4EA5-87E7-FEEA787F75EA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13E4752-6882-4C2E-818B-7A651D2279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582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3007-DE8D-4EA5-87E7-FEEA787F75EA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13E4752-6882-4C2E-818B-7A651D22794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8237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3007-DE8D-4EA5-87E7-FEEA787F75EA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13E4752-6882-4C2E-818B-7A651D2279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860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3007-DE8D-4EA5-87E7-FEEA787F75EA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E4752-6882-4C2E-818B-7A651D2279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877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3007-DE8D-4EA5-87E7-FEEA787F75EA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E4752-6882-4C2E-818B-7A651D2279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172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3007-DE8D-4EA5-87E7-FEEA787F75EA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E4752-6882-4C2E-818B-7A651D2279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832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3007-DE8D-4EA5-87E7-FEEA787F75EA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13E4752-6882-4C2E-818B-7A651D2279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512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3007-DE8D-4EA5-87E7-FEEA787F75EA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13E4752-6882-4C2E-818B-7A651D2279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950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3007-DE8D-4EA5-87E7-FEEA787F75EA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13E4752-6882-4C2E-818B-7A651D2279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369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3007-DE8D-4EA5-87E7-FEEA787F75EA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E4752-6882-4C2E-818B-7A651D2279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238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3007-DE8D-4EA5-87E7-FEEA787F75EA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E4752-6882-4C2E-818B-7A651D2279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551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3007-DE8D-4EA5-87E7-FEEA787F75EA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E4752-6882-4C2E-818B-7A651D2279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236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3007-DE8D-4EA5-87E7-FEEA787F75EA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13E4752-6882-4C2E-818B-7A651D2279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059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13007-DE8D-4EA5-87E7-FEEA787F75EA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13E4752-6882-4C2E-818B-7A651D2279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009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globallab.org/en/project/cover/kruzhki_i_sekcii.en.html#.XAJi63B1OUk" TargetMode="External"/><Relationship Id="rId3" Type="http://schemas.openxmlformats.org/officeDocument/2006/relationships/hyperlink" Target="http://dnz685.edukit.kiev.ua/batjkivsjka_storinka/gotuyemo_ruku_do_pisjma/" TargetMode="External"/><Relationship Id="rId7" Type="http://schemas.openxmlformats.org/officeDocument/2006/relationships/hyperlink" Target="https://ukrainka.org/general/malyatkam-ukrayinki-znovu-radist.html" TargetMode="External"/><Relationship Id="rId2" Type="http://schemas.openxmlformats.org/officeDocument/2006/relationships/hyperlink" Target="http://school65.zp.ua/index.php/shkola-ochima-ditej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riluki.city/novyny/maybutnya-profesiya-u-dityachih-malyunkah" TargetMode="External"/><Relationship Id="rId5" Type="http://schemas.openxmlformats.org/officeDocument/2006/relationships/hyperlink" Target="http://forpeople.ucoz.ua/load/virtualne_navchannja/vse_pro_matematiku/18" TargetMode="External"/><Relationship Id="rId4" Type="http://schemas.openxmlformats.org/officeDocument/2006/relationships/hyperlink" Target="http://shkola.ostriv.in.ua/publication/code-43B7E44E00365/list-B65BB05F2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Ð¼Ð°Ð»ÑÐ½Ð¾Ðº Ð¿ÑÐ¾ ÑÐºÐ¾Ð»Ñ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258" y="3930977"/>
            <a:ext cx="3279484" cy="25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02714" y="450131"/>
            <a:ext cx="8915399" cy="10770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0699" y="4723107"/>
            <a:ext cx="5305425" cy="1668168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 err="1" smtClean="0">
                <a:solidFill>
                  <a:schemeClr val="tx1"/>
                </a:solidFill>
              </a:rPr>
              <a:t>Зачепилівська</a:t>
            </a:r>
            <a:r>
              <a:rPr lang="uk-UA" sz="2400" b="1" dirty="0" smtClean="0">
                <a:solidFill>
                  <a:schemeClr val="tx1"/>
                </a:solidFill>
              </a:rPr>
              <a:t> ЗОШ І-ІІІ ступенів,</a:t>
            </a:r>
          </a:p>
          <a:p>
            <a:pPr algn="ctr"/>
            <a:r>
              <a:rPr lang="uk-UA" sz="2400" b="1" dirty="0">
                <a:solidFill>
                  <a:schemeClr val="tx1"/>
                </a:solidFill>
              </a:rPr>
              <a:t>в</a:t>
            </a:r>
            <a:r>
              <a:rPr lang="uk-UA" sz="2400" b="1" dirty="0" smtClean="0">
                <a:solidFill>
                  <a:schemeClr val="tx1"/>
                </a:solidFill>
              </a:rPr>
              <a:t>читель початкових класів</a:t>
            </a:r>
          </a:p>
          <a:p>
            <a:pPr algn="ctr"/>
            <a:r>
              <a:rPr lang="uk-UA" sz="2400" b="1" dirty="0" err="1" smtClean="0">
                <a:solidFill>
                  <a:schemeClr val="tx1"/>
                </a:solidFill>
              </a:rPr>
              <a:t>Краснік</a:t>
            </a:r>
            <a:r>
              <a:rPr lang="uk-UA" sz="2400" b="1" dirty="0" smtClean="0">
                <a:solidFill>
                  <a:schemeClr val="tx1"/>
                </a:solidFill>
              </a:rPr>
              <a:t> </a:t>
            </a:r>
            <a:r>
              <a:rPr lang="uk-UA" sz="2400" b="1" dirty="0">
                <a:solidFill>
                  <a:schemeClr val="tx1"/>
                </a:solidFill>
              </a:rPr>
              <a:t>О</a:t>
            </a:r>
            <a:r>
              <a:rPr lang="uk-UA" sz="2400" b="1" dirty="0" smtClean="0">
                <a:solidFill>
                  <a:schemeClr val="tx1"/>
                </a:solidFill>
              </a:rPr>
              <a:t>лена </a:t>
            </a:r>
            <a:r>
              <a:rPr lang="uk-UA" sz="2400" b="1" dirty="0">
                <a:solidFill>
                  <a:schemeClr val="tx1"/>
                </a:solidFill>
              </a:rPr>
              <a:t>С</a:t>
            </a:r>
            <a:r>
              <a:rPr lang="uk-UA" sz="2400" b="1" dirty="0" smtClean="0">
                <a:solidFill>
                  <a:schemeClr val="tx1"/>
                </a:solidFill>
              </a:rPr>
              <a:t>тепанівна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6449" y="743540"/>
            <a:ext cx="8972551" cy="3416320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Реалізація інтегрованого підходу в початковій освіті в умовах закладу освіти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361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Ð°ÑÑÐ¸Ð½ÐºÐ¸ Ð¿Ð¾ Ð·Ð°Ð¿ÑÐ¾ÑÑ Ð¼Ð°Ð»ÑÐ½Ð¾Ðº ÑÐº Ð´ÑÑÐ¸ Ð¿Ð¸ÑÑÑÑ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15" y="3224084"/>
            <a:ext cx="3015753" cy="253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4595" y="624110"/>
            <a:ext cx="10100018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Критичне мислення формується та розвивається  під час опрацювання інформації, розв’язання задач, проблем, оцінки ситуації.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746" y="3301330"/>
            <a:ext cx="2271859" cy="23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ÐÐ°ÑÑÐ¸Ð½ÐºÐ¸ Ð¿Ð¾ Ð·Ð°Ð¿ÑÐ¾ÑÑ Ð¼Ð°Ð»ÑÐ½Ð¾Ðº ÑÐº Ð´ÑÑÐ¸ Ð¿Ð¸ÑÑÑÑ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499" y="3301330"/>
            <a:ext cx="2133737" cy="2347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171" y="3059800"/>
            <a:ext cx="2784819" cy="278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70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818" y="1112364"/>
            <a:ext cx="4656840" cy="2903454"/>
          </a:xfrm>
        </p:spPr>
        <p:txBody>
          <a:bodyPr>
            <a:noAutofit/>
          </a:bodyPr>
          <a:lstStyle/>
          <a:p>
            <a:pPr algn="ctr"/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Методична стратегія, яка дає змогу зрозуміти явище у 6 різних </a:t>
            </a:r>
            <a:r>
              <a:rPr lang="uk-UA" b="1" dirty="0" err="1" smtClean="0">
                <a:solidFill>
                  <a:schemeClr val="accent6">
                    <a:lumMod val="50000"/>
                  </a:schemeClr>
                </a:solidFill>
              </a:rPr>
              <a:t>площинах</a:t>
            </a: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8501669"/>
              </p:ext>
            </p:extLst>
          </p:nvPr>
        </p:nvGraphicFramePr>
        <p:xfrm>
          <a:off x="2865749" y="358217"/>
          <a:ext cx="8845484" cy="5967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622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3447" y="624110"/>
            <a:ext cx="10081165" cy="128089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</a:rPr>
              <a:t>Важливі ключові характеристики, які має критичне мислення: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17715" y="2133600"/>
            <a:ext cx="10510887" cy="3777622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chemeClr val="accent1">
                    <a:lumMod val="75000"/>
                  </a:schemeClr>
                </a:solidFill>
              </a:rPr>
              <a:t>Свободу та самостійність(здатність висловити ідею незалежно від інших).</a:t>
            </a:r>
          </a:p>
          <a:p>
            <a:r>
              <a:rPr lang="uk-UA" sz="3200" b="1" dirty="0" smtClean="0">
                <a:solidFill>
                  <a:schemeClr val="accent1">
                    <a:lumMod val="75000"/>
                  </a:schemeClr>
                </a:solidFill>
              </a:rPr>
              <a:t>Інформація для нього – відправна, </a:t>
            </a:r>
            <a:r>
              <a:rPr lang="uk-UA" sz="3200" b="1" dirty="0">
                <a:solidFill>
                  <a:schemeClr val="accent1">
                    <a:lumMod val="75000"/>
                  </a:schemeClr>
                </a:solidFill>
              </a:rPr>
              <a:t>а</a:t>
            </a:r>
            <a:r>
              <a:rPr lang="uk-UA" sz="3200" b="1" dirty="0" smtClean="0">
                <a:solidFill>
                  <a:schemeClr val="accent1">
                    <a:lumMod val="75000"/>
                  </a:schemeClr>
                </a:solidFill>
              </a:rPr>
              <a:t> не кінцева точка для розвитку.</a:t>
            </a:r>
          </a:p>
          <a:p>
            <a:r>
              <a:rPr lang="uk-UA" sz="3200" b="1" dirty="0" smtClean="0">
                <a:solidFill>
                  <a:schemeClr val="accent1">
                    <a:lumMod val="75000"/>
                  </a:schemeClr>
                </a:solidFill>
              </a:rPr>
              <a:t>Починається з постановки питань та проблем, які потрібно вирішити.</a:t>
            </a:r>
          </a:p>
          <a:p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575" y="4724735"/>
            <a:ext cx="3788037" cy="252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1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16" y="1905000"/>
            <a:ext cx="3848330" cy="360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9753" y="624110"/>
            <a:ext cx="10184859" cy="128089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Середовище для розвитку критичного мислення: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7951506"/>
              </p:ext>
            </p:extLst>
          </p:nvPr>
        </p:nvGraphicFramePr>
        <p:xfrm>
          <a:off x="2771776" y="1695450"/>
          <a:ext cx="9347773" cy="4919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8905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1667" y="624110"/>
            <a:ext cx="9722946" cy="1280890"/>
          </a:xfrm>
        </p:spPr>
        <p:txBody>
          <a:bodyPr>
            <a:noAutofit/>
          </a:bodyPr>
          <a:lstStyle/>
          <a:p>
            <a:pPr algn="ctr"/>
            <a:r>
              <a:rPr lang="uk-UA" sz="4800" b="1" dirty="0" smtClean="0">
                <a:solidFill>
                  <a:srgbClr val="FF0000"/>
                </a:solidFill>
              </a:rPr>
              <a:t>Успіхів у роботі та розумних учнів!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ÐÐ¾ÑÐ¾Ð¶ÐµÐµ Ð¸Ð·Ð¾Ð±ÑÐ°Ð¶ÐµÐ½Ð¸Ð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152" y="2243580"/>
            <a:ext cx="8399283" cy="424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9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787" y="335339"/>
            <a:ext cx="8911687" cy="128089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90650" y="2133600"/>
            <a:ext cx="10113962" cy="3777622"/>
          </a:xfrm>
        </p:spPr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school65.zp.ua/index.php/shkola-ochima-ditej</a:t>
            </a:r>
            <a:endParaRPr lang="uk-UA" dirty="0" smtClean="0"/>
          </a:p>
          <a:p>
            <a:r>
              <a:rPr lang="en-US" dirty="0">
                <a:hlinkClick r:id="rId3"/>
              </a:rPr>
              <a:t>http://dnz685.edukit.kiev.ua/batjkivsjka_storinka/gotuyemo_ruku_do_pisjma</a:t>
            </a:r>
            <a:r>
              <a:rPr lang="en-US" dirty="0" smtClean="0">
                <a:hlinkClick r:id="rId3"/>
              </a:rPr>
              <a:t>/</a:t>
            </a:r>
            <a:endParaRPr lang="uk-UA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shkola.ostriv.in.ua/publication/code-43B7E44E00365/list-B65BB05F26</a:t>
            </a:r>
            <a:endParaRPr lang="uk-UA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forpeople.ucoz.ua/load/virtualne_navchannja/vse_pro_matematiku/18</a:t>
            </a:r>
            <a:endParaRPr lang="uk-UA" dirty="0" smtClean="0"/>
          </a:p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priluki.city/novyny/maybutnya-profesiya-u-dityachih-malyunkah</a:t>
            </a:r>
            <a:endParaRPr lang="uk-UA" dirty="0" smtClean="0"/>
          </a:p>
          <a:p>
            <a:r>
              <a:rPr lang="en-US" dirty="0">
                <a:hlinkClick r:id="rId7"/>
              </a:rPr>
              <a:t>https://</a:t>
            </a:r>
            <a:r>
              <a:rPr lang="en-US" dirty="0" smtClean="0">
                <a:hlinkClick r:id="rId7"/>
              </a:rPr>
              <a:t>ukrainka.org/general/malyatkam-ukrayinki-znovu-radist.html</a:t>
            </a:r>
            <a:endParaRPr lang="uk-UA" dirty="0" smtClean="0"/>
          </a:p>
          <a:p>
            <a:r>
              <a:rPr lang="en-US" dirty="0">
                <a:hlinkClick r:id="rId8"/>
              </a:rPr>
              <a:t>https://globallab.org/en/project/cover/kruzhki_i_sekcii.en.html#.</a:t>
            </a:r>
            <a:r>
              <a:rPr lang="en-US" dirty="0" smtClean="0">
                <a:hlinkClick r:id="rId8"/>
              </a:rPr>
              <a:t>XAJi63B1OUk</a:t>
            </a:r>
            <a:endParaRPr lang="uk-UA" dirty="0" smtClean="0"/>
          </a:p>
          <a:p>
            <a:r>
              <a:rPr lang="en-US" dirty="0"/>
              <a:t>http://vitesmokykla.lt/?page_id=9188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61015" y="335339"/>
            <a:ext cx="480291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7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Джерела:</a:t>
            </a:r>
            <a:endParaRPr lang="ru-RU" sz="7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598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58</TotalTime>
  <Words>172</Words>
  <Application>Microsoft Office PowerPoint</Application>
  <PresentationFormat>Широкоэкранный</PresentationFormat>
  <Paragraphs>32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Легкий дым</vt:lpstr>
      <vt:lpstr>Презентация PowerPoint</vt:lpstr>
      <vt:lpstr>Критичне мислення формується та розвивається  під час опрацювання інформації, розв’язання задач, проблем, оцінки ситуації.</vt:lpstr>
      <vt:lpstr>Методична стратегія, яка дає змогу зрозуміти явище у 6 різних площинах:</vt:lpstr>
      <vt:lpstr>Важливі ключові характеристики, які має критичне мислення:</vt:lpstr>
      <vt:lpstr>Середовище для розвитку критичного мислення:</vt:lpstr>
      <vt:lpstr>Успіхів у роботі та розумних учнів!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Галайдыч</dc:creator>
  <cp:lastModifiedBy>Галайдыч</cp:lastModifiedBy>
  <cp:revision>7</cp:revision>
  <dcterms:created xsi:type="dcterms:W3CDTF">2018-12-01T09:42:49Z</dcterms:created>
  <dcterms:modified xsi:type="dcterms:W3CDTF">2018-12-01T10:41:00Z</dcterms:modified>
</cp:coreProperties>
</file>