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A35D3-F75F-4252-82DA-23F8C846071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A95CBC-8D0D-4A66-A92B-4E2D84F8E02A}">
      <dgm:prSet phldrT="[Текст]"/>
      <dgm:spPr/>
      <dgm:t>
        <a:bodyPr/>
        <a:lstStyle/>
        <a:p>
          <a:r>
            <a:rPr lang="hy-AM" dirty="0" smtClean="0">
              <a:latin typeface="Trebuchet MS" panose="020B0603020202020204" pitchFamily="34" charset="0"/>
            </a:rPr>
            <a:t>֎</a:t>
          </a:r>
          <a:endParaRPr lang="ru-RU" dirty="0"/>
        </a:p>
      </dgm:t>
    </dgm:pt>
    <dgm:pt modelId="{95A31437-8DB5-41EB-8911-29F43D043CC0}" type="parTrans" cxnId="{78D08927-FE64-49F4-931F-29736A01B33D}">
      <dgm:prSet/>
      <dgm:spPr/>
      <dgm:t>
        <a:bodyPr/>
        <a:lstStyle/>
        <a:p>
          <a:endParaRPr lang="ru-RU"/>
        </a:p>
      </dgm:t>
    </dgm:pt>
    <dgm:pt modelId="{E882EA99-CBFB-4EA4-BACB-1049587C6933}" type="sibTrans" cxnId="{78D08927-FE64-49F4-931F-29736A01B33D}">
      <dgm:prSet/>
      <dgm:spPr/>
      <dgm:t>
        <a:bodyPr/>
        <a:lstStyle/>
        <a:p>
          <a:endParaRPr lang="ru-RU"/>
        </a:p>
      </dgm:t>
    </dgm:pt>
    <dgm:pt modelId="{7C174CE1-6904-4DDB-BF5C-BB7FC875DF5A}">
      <dgm:prSet phldrT="[Текст]" custT="1"/>
      <dgm:spPr/>
      <dgm:t>
        <a:bodyPr/>
        <a:lstStyle/>
        <a:p>
          <a:r>
            <a:rPr lang="uk-UA" sz="2000" dirty="0" smtClean="0"/>
            <a:t>Що ви вже знаєте?</a:t>
          </a:r>
          <a:endParaRPr lang="ru-RU" sz="2000" dirty="0"/>
        </a:p>
      </dgm:t>
    </dgm:pt>
    <dgm:pt modelId="{979A9443-C08F-4206-A5A9-1B1D7A7ECF84}" type="parTrans" cxnId="{1EF427F3-C472-4BAE-82B0-CA195B9AF8C8}">
      <dgm:prSet/>
      <dgm:spPr/>
      <dgm:t>
        <a:bodyPr/>
        <a:lstStyle/>
        <a:p>
          <a:endParaRPr lang="ru-RU"/>
        </a:p>
      </dgm:t>
    </dgm:pt>
    <dgm:pt modelId="{E7FA0E67-1C00-4702-87E4-2E7B2EC48C1D}" type="sibTrans" cxnId="{1EF427F3-C472-4BAE-82B0-CA195B9AF8C8}">
      <dgm:prSet/>
      <dgm:spPr/>
      <dgm:t>
        <a:bodyPr/>
        <a:lstStyle/>
        <a:p>
          <a:endParaRPr lang="ru-RU"/>
        </a:p>
      </dgm:t>
    </dgm:pt>
    <dgm:pt modelId="{7FD6A5BA-83DB-4851-9422-AD249A65C766}">
      <dgm:prSet phldrT="[Текст]"/>
      <dgm:spPr/>
      <dgm:t>
        <a:bodyPr/>
        <a:lstStyle/>
        <a:p>
          <a:r>
            <a:rPr lang="hy-AM" dirty="0" smtClean="0">
              <a:latin typeface="Trebuchet MS" panose="020B0603020202020204" pitchFamily="34" charset="0"/>
            </a:rPr>
            <a:t>֎</a:t>
          </a:r>
          <a:endParaRPr lang="ru-RU" dirty="0"/>
        </a:p>
      </dgm:t>
    </dgm:pt>
    <dgm:pt modelId="{B270ACDC-EBF3-43E2-8C19-E686E5F106A9}" type="parTrans" cxnId="{5274820D-80C6-40BD-88F9-0CDE61B3C074}">
      <dgm:prSet/>
      <dgm:spPr/>
      <dgm:t>
        <a:bodyPr/>
        <a:lstStyle/>
        <a:p>
          <a:endParaRPr lang="ru-RU"/>
        </a:p>
      </dgm:t>
    </dgm:pt>
    <dgm:pt modelId="{5805A0FF-C9E5-4FD1-A6BD-BEFDDFDCF1CB}" type="sibTrans" cxnId="{5274820D-80C6-40BD-88F9-0CDE61B3C074}">
      <dgm:prSet/>
      <dgm:spPr/>
      <dgm:t>
        <a:bodyPr/>
        <a:lstStyle/>
        <a:p>
          <a:endParaRPr lang="ru-RU"/>
        </a:p>
      </dgm:t>
    </dgm:pt>
    <dgm:pt modelId="{C9FCBF16-A0D4-47D5-A601-5CAF290F87BA}">
      <dgm:prSet phldrT="[Текст]" custT="1"/>
      <dgm:spPr/>
      <dgm:t>
        <a:bodyPr/>
        <a:lstStyle/>
        <a:p>
          <a:r>
            <a:rPr lang="uk-UA" sz="2000" dirty="0" smtClean="0"/>
            <a:t>На що очікуєте, про що ви хочете (потребуєте) дізнатися?</a:t>
          </a:r>
          <a:endParaRPr lang="ru-RU" sz="2000" dirty="0"/>
        </a:p>
      </dgm:t>
    </dgm:pt>
    <dgm:pt modelId="{63BB54CB-680C-46A1-BBD2-0395CF085960}" type="parTrans" cxnId="{EAE8E4E7-696B-4ADB-8454-221664835316}">
      <dgm:prSet/>
      <dgm:spPr/>
      <dgm:t>
        <a:bodyPr/>
        <a:lstStyle/>
        <a:p>
          <a:endParaRPr lang="ru-RU"/>
        </a:p>
      </dgm:t>
    </dgm:pt>
    <dgm:pt modelId="{0A886A0F-3F3A-435B-8714-2114EFA561A9}" type="sibTrans" cxnId="{EAE8E4E7-696B-4ADB-8454-221664835316}">
      <dgm:prSet/>
      <dgm:spPr/>
      <dgm:t>
        <a:bodyPr/>
        <a:lstStyle/>
        <a:p>
          <a:endParaRPr lang="ru-RU"/>
        </a:p>
      </dgm:t>
    </dgm:pt>
    <dgm:pt modelId="{DF8CA737-BF91-48BD-8E0D-EAACBBFEA980}">
      <dgm:prSet phldrT="[Текст]"/>
      <dgm:spPr/>
      <dgm:t>
        <a:bodyPr/>
        <a:lstStyle/>
        <a:p>
          <a:r>
            <a:rPr lang="hy-AM" dirty="0" smtClean="0">
              <a:latin typeface="Trebuchet MS" panose="020B0603020202020204" pitchFamily="34" charset="0"/>
            </a:rPr>
            <a:t>֎</a:t>
          </a:r>
          <a:endParaRPr lang="ru-RU" dirty="0"/>
        </a:p>
      </dgm:t>
    </dgm:pt>
    <dgm:pt modelId="{9527D67B-7E5F-4690-AED9-85941AF2A490}" type="parTrans" cxnId="{51ED756A-D565-4BB4-9F39-393EE337F83B}">
      <dgm:prSet/>
      <dgm:spPr/>
      <dgm:t>
        <a:bodyPr/>
        <a:lstStyle/>
        <a:p>
          <a:endParaRPr lang="ru-RU"/>
        </a:p>
      </dgm:t>
    </dgm:pt>
    <dgm:pt modelId="{74E5F4C9-BE30-4B5E-8080-8A651586C008}" type="sibTrans" cxnId="{51ED756A-D565-4BB4-9F39-393EE337F83B}">
      <dgm:prSet/>
      <dgm:spPr/>
      <dgm:t>
        <a:bodyPr/>
        <a:lstStyle/>
        <a:p>
          <a:endParaRPr lang="ru-RU"/>
        </a:p>
      </dgm:t>
    </dgm:pt>
    <dgm:pt modelId="{070466DE-E84D-473D-A3CF-3B1F1C5093A8}">
      <dgm:prSet phldrT="[Текст]" custT="1"/>
      <dgm:spPr/>
      <dgm:t>
        <a:bodyPr/>
        <a:lstStyle/>
        <a:p>
          <a:r>
            <a:rPr lang="uk-UA" sz="2000" dirty="0" smtClean="0"/>
            <a:t>Чому ви хочете про це дізнатися?</a:t>
          </a:r>
          <a:endParaRPr lang="ru-RU" sz="2000" dirty="0"/>
        </a:p>
      </dgm:t>
    </dgm:pt>
    <dgm:pt modelId="{F0856FA3-0335-4CAA-84F9-5BBE3E749923}" type="parTrans" cxnId="{F89F34C6-20B5-4BF2-AE1E-30AD0A6E2677}">
      <dgm:prSet/>
      <dgm:spPr/>
      <dgm:t>
        <a:bodyPr/>
        <a:lstStyle/>
        <a:p>
          <a:endParaRPr lang="ru-RU"/>
        </a:p>
      </dgm:t>
    </dgm:pt>
    <dgm:pt modelId="{BBD64AEC-87F3-4E13-8B00-50D955BEDDDA}" type="sibTrans" cxnId="{F89F34C6-20B5-4BF2-AE1E-30AD0A6E2677}">
      <dgm:prSet/>
      <dgm:spPr/>
      <dgm:t>
        <a:bodyPr/>
        <a:lstStyle/>
        <a:p>
          <a:endParaRPr lang="ru-RU"/>
        </a:p>
      </dgm:t>
    </dgm:pt>
    <dgm:pt modelId="{7A7817EE-117A-4E58-B506-21035A246F8B}" type="pres">
      <dgm:prSet presAssocID="{7BDA35D3-F75F-4252-82DA-23F8C846071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4EF071-CC3E-4C88-A99B-28F466CE2D62}" type="pres">
      <dgm:prSet presAssocID="{5BA95CBC-8D0D-4A66-A92B-4E2D84F8E02A}" presName="composite" presStyleCnt="0"/>
      <dgm:spPr/>
    </dgm:pt>
    <dgm:pt modelId="{3755A912-B399-4320-8BF2-4FE1B29EBAA9}" type="pres">
      <dgm:prSet presAssocID="{5BA95CBC-8D0D-4A66-A92B-4E2D84F8E02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53D36-3819-42DB-B3D1-3AE299BFD604}" type="pres">
      <dgm:prSet presAssocID="{5BA95CBC-8D0D-4A66-A92B-4E2D84F8E02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0D5E7-BCB1-4C0C-8A52-54FA2AA3A1A2}" type="pres">
      <dgm:prSet presAssocID="{E882EA99-CBFB-4EA4-BACB-1049587C6933}" presName="sp" presStyleCnt="0"/>
      <dgm:spPr/>
    </dgm:pt>
    <dgm:pt modelId="{CEDFC94C-E873-483C-ABD2-CC83B1265123}" type="pres">
      <dgm:prSet presAssocID="{7FD6A5BA-83DB-4851-9422-AD249A65C766}" presName="composite" presStyleCnt="0"/>
      <dgm:spPr/>
    </dgm:pt>
    <dgm:pt modelId="{1497705E-4E85-492F-9324-888C5A46CC2A}" type="pres">
      <dgm:prSet presAssocID="{7FD6A5BA-83DB-4851-9422-AD249A65C76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8E697-145D-407E-A490-3C6ED793BAA8}" type="pres">
      <dgm:prSet presAssocID="{7FD6A5BA-83DB-4851-9422-AD249A65C76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E3E27-B184-4A24-BD1D-FC747C0FAA54}" type="pres">
      <dgm:prSet presAssocID="{5805A0FF-C9E5-4FD1-A6BD-BEFDDFDCF1CB}" presName="sp" presStyleCnt="0"/>
      <dgm:spPr/>
    </dgm:pt>
    <dgm:pt modelId="{D8AAC331-FA7F-4AE6-97FB-B2AE075C78B9}" type="pres">
      <dgm:prSet presAssocID="{DF8CA737-BF91-48BD-8E0D-EAACBBFEA980}" presName="composite" presStyleCnt="0"/>
      <dgm:spPr/>
    </dgm:pt>
    <dgm:pt modelId="{C5BFD75A-8F07-457C-9943-2E32116AC0BE}" type="pres">
      <dgm:prSet presAssocID="{DF8CA737-BF91-48BD-8E0D-EAACBBFEA98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17A74-C5A7-4522-8BD9-1BAC66F6170C}" type="pres">
      <dgm:prSet presAssocID="{DF8CA737-BF91-48BD-8E0D-EAACBBFEA98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ED756A-D565-4BB4-9F39-393EE337F83B}" srcId="{7BDA35D3-F75F-4252-82DA-23F8C846071A}" destId="{DF8CA737-BF91-48BD-8E0D-EAACBBFEA980}" srcOrd="2" destOrd="0" parTransId="{9527D67B-7E5F-4690-AED9-85941AF2A490}" sibTransId="{74E5F4C9-BE30-4B5E-8080-8A651586C008}"/>
    <dgm:cxn modelId="{B811DC30-A268-466E-8625-E8C78155A3E7}" type="presOf" srcId="{7BDA35D3-F75F-4252-82DA-23F8C846071A}" destId="{7A7817EE-117A-4E58-B506-21035A246F8B}" srcOrd="0" destOrd="0" presId="urn:microsoft.com/office/officeart/2005/8/layout/chevron2"/>
    <dgm:cxn modelId="{9975DC59-9B39-4671-98F3-3C51F4E4A5AF}" type="presOf" srcId="{7C174CE1-6904-4DDB-BF5C-BB7FC875DF5A}" destId="{DF253D36-3819-42DB-B3D1-3AE299BFD604}" srcOrd="0" destOrd="0" presId="urn:microsoft.com/office/officeart/2005/8/layout/chevron2"/>
    <dgm:cxn modelId="{3A15A29E-12BF-437C-8249-049216B5241C}" type="presOf" srcId="{DF8CA737-BF91-48BD-8E0D-EAACBBFEA980}" destId="{C5BFD75A-8F07-457C-9943-2E32116AC0BE}" srcOrd="0" destOrd="0" presId="urn:microsoft.com/office/officeart/2005/8/layout/chevron2"/>
    <dgm:cxn modelId="{9FA18EF4-F6C3-489A-8E69-3D40B34A9935}" type="presOf" srcId="{7FD6A5BA-83DB-4851-9422-AD249A65C766}" destId="{1497705E-4E85-492F-9324-888C5A46CC2A}" srcOrd="0" destOrd="0" presId="urn:microsoft.com/office/officeart/2005/8/layout/chevron2"/>
    <dgm:cxn modelId="{C024FCC6-A546-46D9-916C-BBDAC0A3AAFB}" type="presOf" srcId="{070466DE-E84D-473D-A3CF-3B1F1C5093A8}" destId="{E2017A74-C5A7-4522-8BD9-1BAC66F6170C}" srcOrd="0" destOrd="0" presId="urn:microsoft.com/office/officeart/2005/8/layout/chevron2"/>
    <dgm:cxn modelId="{0846DB9F-DC14-4665-858B-802A945E8A37}" type="presOf" srcId="{5BA95CBC-8D0D-4A66-A92B-4E2D84F8E02A}" destId="{3755A912-B399-4320-8BF2-4FE1B29EBAA9}" srcOrd="0" destOrd="0" presId="urn:microsoft.com/office/officeart/2005/8/layout/chevron2"/>
    <dgm:cxn modelId="{78D08927-FE64-49F4-931F-29736A01B33D}" srcId="{7BDA35D3-F75F-4252-82DA-23F8C846071A}" destId="{5BA95CBC-8D0D-4A66-A92B-4E2D84F8E02A}" srcOrd="0" destOrd="0" parTransId="{95A31437-8DB5-41EB-8911-29F43D043CC0}" sibTransId="{E882EA99-CBFB-4EA4-BACB-1049587C6933}"/>
    <dgm:cxn modelId="{90A34972-206D-48B6-AAF4-1F467256C61A}" type="presOf" srcId="{C9FCBF16-A0D4-47D5-A601-5CAF290F87BA}" destId="{BB68E697-145D-407E-A490-3C6ED793BAA8}" srcOrd="0" destOrd="0" presId="urn:microsoft.com/office/officeart/2005/8/layout/chevron2"/>
    <dgm:cxn modelId="{5274820D-80C6-40BD-88F9-0CDE61B3C074}" srcId="{7BDA35D3-F75F-4252-82DA-23F8C846071A}" destId="{7FD6A5BA-83DB-4851-9422-AD249A65C766}" srcOrd="1" destOrd="0" parTransId="{B270ACDC-EBF3-43E2-8C19-E686E5F106A9}" sibTransId="{5805A0FF-C9E5-4FD1-A6BD-BEFDDFDCF1CB}"/>
    <dgm:cxn modelId="{EAE8E4E7-696B-4ADB-8454-221664835316}" srcId="{7FD6A5BA-83DB-4851-9422-AD249A65C766}" destId="{C9FCBF16-A0D4-47D5-A601-5CAF290F87BA}" srcOrd="0" destOrd="0" parTransId="{63BB54CB-680C-46A1-BBD2-0395CF085960}" sibTransId="{0A886A0F-3F3A-435B-8714-2114EFA561A9}"/>
    <dgm:cxn modelId="{F89F34C6-20B5-4BF2-AE1E-30AD0A6E2677}" srcId="{DF8CA737-BF91-48BD-8E0D-EAACBBFEA980}" destId="{070466DE-E84D-473D-A3CF-3B1F1C5093A8}" srcOrd="0" destOrd="0" parTransId="{F0856FA3-0335-4CAA-84F9-5BBE3E749923}" sibTransId="{BBD64AEC-87F3-4E13-8B00-50D955BEDDDA}"/>
    <dgm:cxn modelId="{1EF427F3-C472-4BAE-82B0-CA195B9AF8C8}" srcId="{5BA95CBC-8D0D-4A66-A92B-4E2D84F8E02A}" destId="{7C174CE1-6904-4DDB-BF5C-BB7FC875DF5A}" srcOrd="0" destOrd="0" parTransId="{979A9443-C08F-4206-A5A9-1B1D7A7ECF84}" sibTransId="{E7FA0E67-1C00-4702-87E4-2E7B2EC48C1D}"/>
    <dgm:cxn modelId="{542570A8-B92B-4440-ACE8-245A7D3DFEA8}" type="presParOf" srcId="{7A7817EE-117A-4E58-B506-21035A246F8B}" destId="{2E4EF071-CC3E-4C88-A99B-28F466CE2D62}" srcOrd="0" destOrd="0" presId="urn:microsoft.com/office/officeart/2005/8/layout/chevron2"/>
    <dgm:cxn modelId="{E0C4B31B-0345-4247-AC5A-1139AB90BA1B}" type="presParOf" srcId="{2E4EF071-CC3E-4C88-A99B-28F466CE2D62}" destId="{3755A912-B399-4320-8BF2-4FE1B29EBAA9}" srcOrd="0" destOrd="0" presId="urn:microsoft.com/office/officeart/2005/8/layout/chevron2"/>
    <dgm:cxn modelId="{2D6BB991-64BE-47B2-B38D-ECFDA3EEB534}" type="presParOf" srcId="{2E4EF071-CC3E-4C88-A99B-28F466CE2D62}" destId="{DF253D36-3819-42DB-B3D1-3AE299BFD604}" srcOrd="1" destOrd="0" presId="urn:microsoft.com/office/officeart/2005/8/layout/chevron2"/>
    <dgm:cxn modelId="{0AD7C42D-078A-4963-B754-0F97A8B10058}" type="presParOf" srcId="{7A7817EE-117A-4E58-B506-21035A246F8B}" destId="{D390D5E7-BCB1-4C0C-8A52-54FA2AA3A1A2}" srcOrd="1" destOrd="0" presId="urn:microsoft.com/office/officeart/2005/8/layout/chevron2"/>
    <dgm:cxn modelId="{47F1AF5C-7965-4AE5-BCF3-613F0C8780D5}" type="presParOf" srcId="{7A7817EE-117A-4E58-B506-21035A246F8B}" destId="{CEDFC94C-E873-483C-ABD2-CC83B1265123}" srcOrd="2" destOrd="0" presId="urn:microsoft.com/office/officeart/2005/8/layout/chevron2"/>
    <dgm:cxn modelId="{4D9CC780-99F4-4B41-8EBB-DA656D50C028}" type="presParOf" srcId="{CEDFC94C-E873-483C-ABD2-CC83B1265123}" destId="{1497705E-4E85-492F-9324-888C5A46CC2A}" srcOrd="0" destOrd="0" presId="urn:microsoft.com/office/officeart/2005/8/layout/chevron2"/>
    <dgm:cxn modelId="{5A0E65B4-3908-4410-B1FE-09684B609D12}" type="presParOf" srcId="{CEDFC94C-E873-483C-ABD2-CC83B1265123}" destId="{BB68E697-145D-407E-A490-3C6ED793BAA8}" srcOrd="1" destOrd="0" presId="urn:microsoft.com/office/officeart/2005/8/layout/chevron2"/>
    <dgm:cxn modelId="{5D526E89-0F23-43CF-81F7-3F8FC4F5FDB4}" type="presParOf" srcId="{7A7817EE-117A-4E58-B506-21035A246F8B}" destId="{E8AE3E27-B184-4A24-BD1D-FC747C0FAA54}" srcOrd="3" destOrd="0" presId="urn:microsoft.com/office/officeart/2005/8/layout/chevron2"/>
    <dgm:cxn modelId="{8444D44B-B157-42AA-A2DD-3CAB865CA6AE}" type="presParOf" srcId="{7A7817EE-117A-4E58-B506-21035A246F8B}" destId="{D8AAC331-FA7F-4AE6-97FB-B2AE075C78B9}" srcOrd="4" destOrd="0" presId="urn:microsoft.com/office/officeart/2005/8/layout/chevron2"/>
    <dgm:cxn modelId="{5545D097-9657-4FA8-996F-CB601E550098}" type="presParOf" srcId="{D8AAC331-FA7F-4AE6-97FB-B2AE075C78B9}" destId="{C5BFD75A-8F07-457C-9943-2E32116AC0BE}" srcOrd="0" destOrd="0" presId="urn:microsoft.com/office/officeart/2005/8/layout/chevron2"/>
    <dgm:cxn modelId="{6F553AA1-224D-4EFE-A2CD-9D4333F2F304}" type="presParOf" srcId="{D8AAC331-FA7F-4AE6-97FB-B2AE075C78B9}" destId="{E2017A74-C5A7-4522-8BD9-1BAC66F6170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5A912-B399-4320-8BF2-4FE1B29EBAA9}">
      <dsp:nvSpPr>
        <dsp:cNvPr id="0" name=""/>
        <dsp:cNvSpPr/>
      </dsp:nvSpPr>
      <dsp:spPr>
        <a:xfrm rot="5400000">
          <a:off x="-145668" y="146930"/>
          <a:ext cx="971126" cy="6797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000" kern="1200" dirty="0" smtClean="0">
              <a:latin typeface="Trebuchet MS" panose="020B0603020202020204" pitchFamily="34" charset="0"/>
            </a:rPr>
            <a:t>֎</a:t>
          </a:r>
          <a:endParaRPr lang="ru-RU" sz="2000" kern="1200" dirty="0"/>
        </a:p>
      </dsp:txBody>
      <dsp:txXfrm rot="-5400000">
        <a:off x="1" y="341155"/>
        <a:ext cx="679788" cy="291338"/>
      </dsp:txXfrm>
    </dsp:sp>
    <dsp:sp modelId="{DF253D36-3819-42DB-B3D1-3AE299BFD604}">
      <dsp:nvSpPr>
        <dsp:cNvPr id="0" name=""/>
        <dsp:cNvSpPr/>
      </dsp:nvSpPr>
      <dsp:spPr>
        <a:xfrm rot="5400000">
          <a:off x="3183735" y="-2502685"/>
          <a:ext cx="631232" cy="56391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Що ви вже знаєте?</a:t>
          </a:r>
          <a:endParaRPr lang="ru-RU" sz="2000" kern="1200" dirty="0"/>
        </a:p>
      </dsp:txBody>
      <dsp:txXfrm rot="-5400000">
        <a:off x="679789" y="32075"/>
        <a:ext cx="5608311" cy="569604"/>
      </dsp:txXfrm>
    </dsp:sp>
    <dsp:sp modelId="{1497705E-4E85-492F-9324-888C5A46CC2A}">
      <dsp:nvSpPr>
        <dsp:cNvPr id="0" name=""/>
        <dsp:cNvSpPr/>
      </dsp:nvSpPr>
      <dsp:spPr>
        <a:xfrm rot="5400000">
          <a:off x="-145668" y="914120"/>
          <a:ext cx="971126" cy="6797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000" kern="1200" dirty="0" smtClean="0">
              <a:latin typeface="Trebuchet MS" panose="020B0603020202020204" pitchFamily="34" charset="0"/>
            </a:rPr>
            <a:t>֎</a:t>
          </a:r>
          <a:endParaRPr lang="ru-RU" sz="2000" kern="1200" dirty="0"/>
        </a:p>
      </dsp:txBody>
      <dsp:txXfrm rot="-5400000">
        <a:off x="1" y="1108345"/>
        <a:ext cx="679788" cy="291338"/>
      </dsp:txXfrm>
    </dsp:sp>
    <dsp:sp modelId="{BB68E697-145D-407E-A490-3C6ED793BAA8}">
      <dsp:nvSpPr>
        <dsp:cNvPr id="0" name=""/>
        <dsp:cNvSpPr/>
      </dsp:nvSpPr>
      <dsp:spPr>
        <a:xfrm rot="5400000">
          <a:off x="3183735" y="-1735495"/>
          <a:ext cx="631232" cy="56391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На що очікуєте, про що ви хочете (потребуєте) дізнатися?</a:t>
          </a:r>
          <a:endParaRPr lang="ru-RU" sz="2000" kern="1200" dirty="0"/>
        </a:p>
      </dsp:txBody>
      <dsp:txXfrm rot="-5400000">
        <a:off x="679789" y="799265"/>
        <a:ext cx="5608311" cy="569604"/>
      </dsp:txXfrm>
    </dsp:sp>
    <dsp:sp modelId="{C5BFD75A-8F07-457C-9943-2E32116AC0BE}">
      <dsp:nvSpPr>
        <dsp:cNvPr id="0" name=""/>
        <dsp:cNvSpPr/>
      </dsp:nvSpPr>
      <dsp:spPr>
        <a:xfrm rot="5400000">
          <a:off x="-145668" y="1681310"/>
          <a:ext cx="971126" cy="6797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000" kern="1200" dirty="0" smtClean="0">
              <a:latin typeface="Trebuchet MS" panose="020B0603020202020204" pitchFamily="34" charset="0"/>
            </a:rPr>
            <a:t>֎</a:t>
          </a:r>
          <a:endParaRPr lang="ru-RU" sz="2000" kern="1200" dirty="0"/>
        </a:p>
      </dsp:txBody>
      <dsp:txXfrm rot="-5400000">
        <a:off x="1" y="1875535"/>
        <a:ext cx="679788" cy="291338"/>
      </dsp:txXfrm>
    </dsp:sp>
    <dsp:sp modelId="{E2017A74-C5A7-4522-8BD9-1BAC66F6170C}">
      <dsp:nvSpPr>
        <dsp:cNvPr id="0" name=""/>
        <dsp:cNvSpPr/>
      </dsp:nvSpPr>
      <dsp:spPr>
        <a:xfrm rot="5400000">
          <a:off x="3183735" y="-968305"/>
          <a:ext cx="631232" cy="56391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Чому ви хочете про це дізнатися?</a:t>
          </a:r>
          <a:endParaRPr lang="ru-RU" sz="2000" kern="1200" dirty="0"/>
        </a:p>
      </dsp:txBody>
      <dsp:txXfrm rot="-5400000">
        <a:off x="679789" y="1566455"/>
        <a:ext cx="5608311" cy="569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6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304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58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1865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032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65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17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32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2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45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75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0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37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55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89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4965A-0993-4CA1-B99B-4A63E1041BD3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266DCF-E0E7-49DD-83A8-F5A965EB3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0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eshka.ru/wp-content/uploads/2015/05/shkola_kartinki_dlya_detey_5.jpg" TargetMode="External"/><Relationship Id="rId2" Type="http://schemas.openxmlformats.org/officeDocument/2006/relationships/hyperlink" Target="11.pptx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.ua/search?q=&#1084;&#1072;&#1083;&#1102;&#1085;&#1082;&#1080;+&#1087;&#1088;&#1086;+&#1096;&#1082;&#1086;&#1083;&#1091;&amp;rlz=1C1CHBD_ruUA820UA820&amp;tbm=isch&amp;source=iu&amp;ictx=1&amp;fir=OhjXiNm6MPcF3M%3A%2C_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825240"/>
            <a:ext cx="7766936" cy="233172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Вчитель початкових класів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Вовківської</a:t>
            </a:r>
            <a:r>
              <a:rPr lang="uk-UA" dirty="0" smtClean="0">
                <a:solidFill>
                  <a:schemeClr val="tx1"/>
                </a:solidFill>
              </a:rPr>
              <a:t> ЗОШ І-ІІ ступенів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Таран Ольга Миколаївна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Група № 179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8703" y="96450"/>
            <a:ext cx="776693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Урок за технолог</a:t>
            </a:r>
            <a:r>
              <a:rPr lang="uk-UA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ією</a:t>
            </a:r>
            <a:endParaRPr lang="uk-UA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uk-UA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р</a:t>
            </a:r>
            <a:r>
              <a:rPr lang="uk-UA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озвитку критичного </a:t>
            </a:r>
          </a:p>
          <a:p>
            <a:pPr algn="ctr"/>
            <a:r>
              <a:rPr lang="uk-UA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мислення</a:t>
            </a:r>
            <a:endParaRPr lang="ru-RU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6" name="Picture 2" descr="ÐÐ°ÑÑÐ¸Ð½ÐºÐ¸ Ð¿Ð¾ Ð·Ð°Ð¿ÑÐ¾ÑÑ Ð¼Ð°Ð»ÑÐ½ÐºÐ¸ Ð¿ÑÐ¾ ÑÐºÐ¾Ð»Ñ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339" y="2676525"/>
            <a:ext cx="314325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2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825" y="1106150"/>
            <a:ext cx="927689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i="1" dirty="0" smtClean="0">
                <a:solidFill>
                  <a:srgbClr val="C00000"/>
                </a:solidFill>
              </a:rPr>
              <a:t>Мета технології розвитку критичного мислення:</a:t>
            </a:r>
          </a:p>
          <a:p>
            <a:pPr algn="ctr"/>
            <a:endParaRPr lang="uk-UA" sz="2000" i="1" dirty="0">
              <a:solidFill>
                <a:srgbClr val="002060"/>
              </a:solidFill>
            </a:endParaRPr>
          </a:p>
          <a:p>
            <a:r>
              <a:rPr lang="uk-UA" sz="2000" dirty="0"/>
              <a:t>р</a:t>
            </a:r>
            <a:r>
              <a:rPr lang="uk-UA" sz="2000" dirty="0" smtClean="0"/>
              <a:t>озвиток </a:t>
            </a:r>
            <a:r>
              <a:rPr lang="uk-UA" sz="2000" dirty="0" err="1" smtClean="0"/>
              <a:t>мисленнєвих</a:t>
            </a:r>
            <a:r>
              <a:rPr lang="uk-UA" sz="2000" dirty="0" smtClean="0"/>
              <a:t> навичок учнів, необхідних не тільки в навчанні, але </a:t>
            </a:r>
          </a:p>
          <a:p>
            <a:r>
              <a:rPr lang="uk-UA" sz="2000" dirty="0"/>
              <a:t>й</a:t>
            </a:r>
            <a:r>
              <a:rPr lang="uk-UA" sz="2000" dirty="0" smtClean="0"/>
              <a:t> у повсякденному житті (уміти приймати виважені рішення, працювати з </a:t>
            </a:r>
          </a:p>
          <a:p>
            <a:r>
              <a:rPr lang="uk-UA" sz="2000" dirty="0"/>
              <a:t>і</a:t>
            </a:r>
            <a:r>
              <a:rPr lang="uk-UA" sz="2000" dirty="0" smtClean="0"/>
              <a:t>нформацією, аналізувати різні аспекти явищ тощо) шляхом інтерактивного</a:t>
            </a:r>
          </a:p>
          <a:p>
            <a:r>
              <a:rPr lang="uk-UA" sz="2000" dirty="0"/>
              <a:t>в</a:t>
            </a:r>
            <a:r>
              <a:rPr lang="uk-UA" sz="2000" dirty="0" smtClean="0"/>
              <a:t>ключення учнів у навчальний процес</a:t>
            </a:r>
            <a:endParaRPr lang="ru-RU" sz="2000" dirty="0"/>
          </a:p>
        </p:txBody>
      </p:sp>
      <p:pic>
        <p:nvPicPr>
          <p:cNvPr id="4" name="Picture 2" descr="http://steshka.ru/wp-content/uploads/2015/05/shkola_kartinki_dlya_detey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25" y="3175065"/>
            <a:ext cx="9018329" cy="368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64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6412" y="805218"/>
            <a:ext cx="79271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C00000"/>
                </a:solidFill>
              </a:rPr>
              <a:t>Метою етапу актуалізації є</a:t>
            </a:r>
          </a:p>
          <a:p>
            <a:pPr algn="just"/>
            <a:r>
              <a:rPr lang="uk-UA" sz="2000" dirty="0"/>
              <a:t>в</a:t>
            </a:r>
            <a:r>
              <a:rPr lang="uk-UA" sz="2000" dirty="0" smtClean="0"/>
              <a:t>иявлення рівня власного знання учня, до якого можна додати нове, активізувати учня, створити мотивацію на дослідження теми, формулювання учнем особистих цілей навчання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5588" y="2702257"/>
            <a:ext cx="80698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i="1" dirty="0" smtClean="0">
                <a:solidFill>
                  <a:srgbClr val="002060"/>
                </a:solidFill>
              </a:rPr>
              <a:t>На цьому етапі необхідно розв‘язати такі завдання:</a:t>
            </a:r>
          </a:p>
          <a:p>
            <a:endParaRPr lang="uk-UA" dirty="0"/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1449741"/>
              </p:ext>
            </p:extLst>
          </p:nvPr>
        </p:nvGraphicFramePr>
        <p:xfrm>
          <a:off x="3261815" y="3630304"/>
          <a:ext cx="6318914" cy="2508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390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69242"/>
            <a:ext cx="1139890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i="1" dirty="0" smtClean="0">
                <a:solidFill>
                  <a:srgbClr val="C00000"/>
                </a:solidFill>
              </a:rPr>
              <a:t>Прийоми роботи:</a:t>
            </a:r>
          </a:p>
          <a:p>
            <a:endParaRPr lang="uk-UA" sz="2400" i="1" dirty="0">
              <a:solidFill>
                <a:srgbClr val="C00000"/>
              </a:solidFill>
            </a:endParaRPr>
          </a:p>
          <a:p>
            <a:endParaRPr lang="uk-UA" sz="2400" i="1" dirty="0" smtClean="0">
              <a:solidFill>
                <a:srgbClr val="C00000"/>
              </a:solidFill>
            </a:endParaRPr>
          </a:p>
          <a:p>
            <a:pPr algn="just"/>
            <a:r>
              <a:rPr lang="uk-UA" sz="2400" i="1" dirty="0" smtClean="0"/>
              <a:t> </a:t>
            </a:r>
            <a:r>
              <a:rPr lang="uk-UA" sz="3200" dirty="0" smtClean="0"/>
              <a:t>розповідь-припущення за ключовими словами, за заголовком; графічна систематизація матеріалу (кластери й таблиці), правильні й неправильні твердження, переплутані логічні ланцюжки, словникова робота, розгляд ілюстрацій</a:t>
            </a:r>
          </a:p>
        </p:txBody>
      </p:sp>
    </p:spTree>
    <p:extLst>
      <p:ext uri="{BB962C8B-B14F-4D97-AF65-F5344CB8AC3E}">
        <p14:creationId xmlns:p14="http://schemas.microsoft.com/office/powerpoint/2010/main" val="70197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495" y="191069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Джерела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9117" y="1037230"/>
            <a:ext cx="98318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Сучасний урок у Новій початковій школі: навчально методичний посібник/ </a:t>
            </a:r>
            <a:r>
              <a:rPr lang="uk-UA" dirty="0" err="1" smtClean="0"/>
              <a:t>О.М.Гезей</a:t>
            </a:r>
            <a:r>
              <a:rPr lang="uk-UA" dirty="0" smtClean="0"/>
              <a:t>,</a:t>
            </a:r>
          </a:p>
          <a:p>
            <a:r>
              <a:rPr lang="uk-UA" dirty="0" smtClean="0"/>
              <a:t>     </a:t>
            </a:r>
            <a:r>
              <a:rPr lang="uk-UA" dirty="0" err="1" smtClean="0"/>
              <a:t>С.А.Мельник</a:t>
            </a:r>
            <a:r>
              <a:rPr lang="uk-UA" dirty="0" smtClean="0"/>
              <a:t>, </a:t>
            </a:r>
            <a:r>
              <a:rPr lang="uk-UA" dirty="0" err="1" smtClean="0"/>
              <a:t>Л.Д.Покроєва</a:t>
            </a:r>
            <a:r>
              <a:rPr lang="uk-UA" dirty="0" smtClean="0"/>
              <a:t>; за </a:t>
            </a:r>
            <a:r>
              <a:rPr lang="uk-UA" dirty="0" err="1" smtClean="0"/>
              <a:t>заг</a:t>
            </a:r>
            <a:r>
              <a:rPr lang="uk-UA" dirty="0" smtClean="0"/>
              <a:t>. Ред. </a:t>
            </a:r>
            <a:r>
              <a:rPr lang="uk-UA" dirty="0" err="1" smtClean="0"/>
              <a:t>Л.Д.Покроєвої</a:t>
            </a:r>
            <a:r>
              <a:rPr lang="uk-UA" dirty="0" smtClean="0"/>
              <a:t> – </a:t>
            </a:r>
            <a:r>
              <a:rPr lang="uk-UA" dirty="0" err="1" smtClean="0"/>
              <a:t>Харків:Харківська</a:t>
            </a:r>
            <a:r>
              <a:rPr lang="uk-UA" dirty="0" smtClean="0"/>
              <a:t> академія </a:t>
            </a:r>
          </a:p>
          <a:p>
            <a:r>
              <a:rPr lang="uk-UA" dirty="0" smtClean="0"/>
              <a:t>     неперервної</a:t>
            </a:r>
            <a:r>
              <a:rPr lang="uk-UA" dirty="0"/>
              <a:t> </a:t>
            </a:r>
            <a:r>
              <a:rPr lang="uk-UA" dirty="0" smtClean="0"/>
              <a:t> освіти, 2018.-112с.</a:t>
            </a:r>
          </a:p>
          <a:p>
            <a:r>
              <a:rPr lang="uk-UA" dirty="0" smtClean="0"/>
              <a:t>2</a:t>
            </a:r>
            <a:r>
              <a:rPr lang="uk-UA" dirty="0" smtClean="0">
                <a:hlinkClick r:id="rId2" action="ppaction://hlinkpres?slideindex=1&amp;slidetitle="/>
              </a:rPr>
              <a:t>.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steshka.ru/wp-content/uploads/2015/05/shkola_kartinki_dlya_detey_5.jpg</a:t>
            </a:r>
            <a:endParaRPr lang="ru-RU" b="1" dirty="0" smtClean="0"/>
          </a:p>
          <a:p>
            <a:r>
              <a:rPr lang="ru-RU" dirty="0" smtClean="0"/>
              <a:t>3.</a:t>
            </a:r>
            <a:r>
              <a:rPr lang="en-US" dirty="0" smtClean="0">
                <a:hlinkClick r:id="rId4"/>
              </a:rPr>
              <a:t>https://www.google.com.ua/search?q=</a:t>
            </a:r>
            <a:r>
              <a:rPr lang="ru-RU" dirty="0" err="1" smtClean="0">
                <a:hlinkClick r:id="rId4"/>
              </a:rPr>
              <a:t>малюнки+про+школу</a:t>
            </a:r>
            <a:r>
              <a:rPr lang="ru-RU" dirty="0" smtClean="0">
                <a:hlinkClick r:id="rId4"/>
              </a:rPr>
              <a:t>&amp;</a:t>
            </a:r>
            <a:r>
              <a:rPr lang="en-US" dirty="0" err="1" smtClean="0">
                <a:hlinkClick r:id="rId4"/>
              </a:rPr>
              <a:t>rlz</a:t>
            </a:r>
            <a:r>
              <a:rPr lang="en-US" dirty="0" smtClean="0">
                <a:hlinkClick r:id="rId4"/>
              </a:rPr>
              <a:t>=1C1CHBD_ruUA820UA820&amp;tbm=</a:t>
            </a:r>
            <a:r>
              <a:rPr lang="en-US" dirty="0" err="1" smtClean="0">
                <a:hlinkClick r:id="rId4"/>
              </a:rPr>
              <a:t>isch&amp;source</a:t>
            </a:r>
            <a:r>
              <a:rPr lang="en-US" dirty="0" smtClean="0">
                <a:hlinkClick r:id="rId4"/>
              </a:rPr>
              <a:t>=</a:t>
            </a:r>
            <a:r>
              <a:rPr lang="en-US" dirty="0" err="1" smtClean="0">
                <a:hlinkClick r:id="rId4"/>
              </a:rPr>
              <a:t>iu&amp;ictx</a:t>
            </a:r>
            <a:r>
              <a:rPr lang="en-US" dirty="0" smtClean="0">
                <a:hlinkClick r:id="rId4"/>
              </a:rPr>
              <a:t>=1&amp;fir=OhjXiNm6MPcF3M%253A%252C_M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ÐÐ°ÑÑÐ¸Ð½ÐºÐ¸ Ð¿Ð¾ Ð·Ð°Ð¿ÑÐ¾ÑÑ Ð¼Ð°Ð»ÑÐ½ÐºÐ¸ Ð¿ÑÐ¾ ÑÐºÐ¾Ð»Ñ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1" y="3068555"/>
            <a:ext cx="5008728" cy="3733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6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2" y="109183"/>
            <a:ext cx="9075761" cy="674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0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212</Words>
  <Application>Microsoft Office PowerPoint</Application>
  <PresentationFormat>Широкоэкранный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driver</dc:creator>
  <cp:lastModifiedBy>driver</cp:lastModifiedBy>
  <cp:revision>14</cp:revision>
  <dcterms:created xsi:type="dcterms:W3CDTF">2018-11-29T18:01:12Z</dcterms:created>
  <dcterms:modified xsi:type="dcterms:W3CDTF">2018-12-03T16:11:26Z</dcterms:modified>
</cp:coreProperties>
</file>