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3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B8E55F-099B-46EF-B8FF-B9F1061DCB5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7C7C14-EFC6-4102-AF0F-B0C4C44CC1E0}">
      <dgm:prSet phldrT="[Текст]"/>
      <dgm:spPr/>
      <dgm:t>
        <a:bodyPr/>
        <a:lstStyle/>
        <a:p>
          <a:r>
            <a:rPr lang="uk-UA" dirty="0" smtClean="0"/>
            <a:t>Критичне мислення</a:t>
          </a:r>
          <a:endParaRPr lang="ru-RU" dirty="0"/>
        </a:p>
      </dgm:t>
    </dgm:pt>
    <dgm:pt modelId="{D89EB71F-4316-47D4-86D9-C81C7FA06305}" type="parTrans" cxnId="{34F02989-FBA8-4AD9-A72A-46BA84998ACF}">
      <dgm:prSet/>
      <dgm:spPr/>
      <dgm:t>
        <a:bodyPr/>
        <a:lstStyle/>
        <a:p>
          <a:endParaRPr lang="ru-RU"/>
        </a:p>
      </dgm:t>
    </dgm:pt>
    <dgm:pt modelId="{BF4EEA7B-845E-4457-8DE9-BE81C26B9AA4}" type="sibTrans" cxnId="{34F02989-FBA8-4AD9-A72A-46BA84998ACF}">
      <dgm:prSet/>
      <dgm:spPr/>
      <dgm:t>
        <a:bodyPr/>
        <a:lstStyle/>
        <a:p>
          <a:endParaRPr lang="ru-RU"/>
        </a:p>
      </dgm:t>
    </dgm:pt>
    <dgm:pt modelId="{B6CD3E4C-B02C-4B99-9802-1744E6F8B573}">
      <dgm:prSet phldrT="[Текст]"/>
      <dgm:spPr/>
      <dgm:t>
        <a:bodyPr/>
        <a:lstStyle/>
        <a:p>
          <a:r>
            <a:rPr lang="uk-UA" dirty="0" smtClean="0"/>
            <a:t>Розвивати впевненість у собі й розуміння цінності власних думок та ідей</a:t>
          </a:r>
          <a:endParaRPr lang="ru-RU" dirty="0"/>
        </a:p>
      </dgm:t>
    </dgm:pt>
    <dgm:pt modelId="{6E15C653-D28C-4C77-936F-E0AE5133175F}" type="parTrans" cxnId="{D06D55DA-C9AA-4AE3-BD6A-3906F0ABBF5D}">
      <dgm:prSet/>
      <dgm:spPr/>
      <dgm:t>
        <a:bodyPr/>
        <a:lstStyle/>
        <a:p>
          <a:endParaRPr lang="ru-RU"/>
        </a:p>
      </dgm:t>
    </dgm:pt>
    <dgm:pt modelId="{5E6D2619-A334-43B2-9AD1-4572AA8C3DF4}" type="sibTrans" cxnId="{D06D55DA-C9AA-4AE3-BD6A-3906F0ABBF5D}">
      <dgm:prSet/>
      <dgm:spPr/>
      <dgm:t>
        <a:bodyPr/>
        <a:lstStyle/>
        <a:p>
          <a:endParaRPr lang="ru-RU"/>
        </a:p>
      </dgm:t>
    </dgm:pt>
    <dgm:pt modelId="{DE495B67-E4D6-4D36-9BC8-4C4A226F790A}">
      <dgm:prSet phldrT="[Текст]"/>
      <dgm:spPr/>
      <dgm:t>
        <a:bodyPr/>
        <a:lstStyle/>
        <a:p>
          <a:r>
            <a:rPr lang="uk-UA" dirty="0" smtClean="0"/>
            <a:t>Брати активну участь у навчальному процесі</a:t>
          </a:r>
          <a:endParaRPr lang="ru-RU" dirty="0"/>
        </a:p>
      </dgm:t>
    </dgm:pt>
    <dgm:pt modelId="{5E541CBD-5E71-4CC4-B2AC-FF96125200BB}" type="parTrans" cxnId="{F9C22DA5-B814-49E2-860A-757794C4FFE7}">
      <dgm:prSet/>
      <dgm:spPr/>
      <dgm:t>
        <a:bodyPr/>
        <a:lstStyle/>
        <a:p>
          <a:endParaRPr lang="ru-RU"/>
        </a:p>
      </dgm:t>
    </dgm:pt>
    <dgm:pt modelId="{47B45C15-6BEA-4FD0-9FAE-9928B288AB6D}" type="sibTrans" cxnId="{F9C22DA5-B814-49E2-860A-757794C4FFE7}">
      <dgm:prSet/>
      <dgm:spPr/>
      <dgm:t>
        <a:bodyPr/>
        <a:lstStyle/>
        <a:p>
          <a:endParaRPr lang="ru-RU"/>
        </a:p>
      </dgm:t>
    </dgm:pt>
    <dgm:pt modelId="{968506F2-9A94-4AC4-B032-FBAC73E652BB}">
      <dgm:prSet phldrT="[Текст]"/>
      <dgm:spPr/>
      <dgm:t>
        <a:bodyPr/>
        <a:lstStyle/>
        <a:p>
          <a:r>
            <a:rPr lang="uk-UA" dirty="0" smtClean="0"/>
            <a:t>Ставитися з повагою до різноманітних думок</a:t>
          </a:r>
          <a:endParaRPr lang="ru-RU" dirty="0"/>
        </a:p>
      </dgm:t>
    </dgm:pt>
    <dgm:pt modelId="{6D10AF83-891B-4120-8BCF-7B6B3F536F85}" type="parTrans" cxnId="{EF343E3C-E4E0-456B-B56B-B755EC457B84}">
      <dgm:prSet/>
      <dgm:spPr/>
      <dgm:t>
        <a:bodyPr/>
        <a:lstStyle/>
        <a:p>
          <a:endParaRPr lang="ru-RU"/>
        </a:p>
      </dgm:t>
    </dgm:pt>
    <dgm:pt modelId="{1CC1F65C-95FA-4FC0-B2A0-5F095509BEBC}" type="sibTrans" cxnId="{EF343E3C-E4E0-456B-B56B-B755EC457B84}">
      <dgm:prSet/>
      <dgm:spPr/>
      <dgm:t>
        <a:bodyPr/>
        <a:lstStyle/>
        <a:p>
          <a:endParaRPr lang="ru-RU"/>
        </a:p>
      </dgm:t>
    </dgm:pt>
    <dgm:pt modelId="{A4EAABEF-2497-42FF-A956-7F9F71486C33}">
      <dgm:prSet phldrT="[Текст]"/>
      <dgm:spPr/>
      <dgm:t>
        <a:bodyPr/>
        <a:lstStyle/>
        <a:p>
          <a:r>
            <a:rPr lang="uk-UA" dirty="0" smtClean="0"/>
            <a:t>Біти готовими породжувати й відкидати судження</a:t>
          </a:r>
          <a:endParaRPr lang="ru-RU" dirty="0"/>
        </a:p>
      </dgm:t>
    </dgm:pt>
    <dgm:pt modelId="{70AE9981-CBA8-40F3-8BBD-CB2675E9863C}" type="parTrans" cxnId="{A6308CE8-26FA-4126-9C7F-21A1D8EC881D}">
      <dgm:prSet/>
      <dgm:spPr/>
      <dgm:t>
        <a:bodyPr/>
        <a:lstStyle/>
        <a:p>
          <a:endParaRPr lang="ru-RU"/>
        </a:p>
      </dgm:t>
    </dgm:pt>
    <dgm:pt modelId="{A930F042-5D33-4654-BCB8-52C90D75B76C}" type="sibTrans" cxnId="{A6308CE8-26FA-4126-9C7F-21A1D8EC881D}">
      <dgm:prSet/>
      <dgm:spPr/>
      <dgm:t>
        <a:bodyPr/>
        <a:lstStyle/>
        <a:p>
          <a:endParaRPr lang="ru-RU"/>
        </a:p>
      </dgm:t>
    </dgm:pt>
    <dgm:pt modelId="{BF496A43-CEED-4BF9-B38A-F8750A35972A}" type="pres">
      <dgm:prSet presAssocID="{ACB8E55F-099B-46EF-B8FF-B9F1061DCB5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99FDDB-CF8B-471D-9490-70744F1B5E2C}" type="pres">
      <dgm:prSet presAssocID="{967C7C14-EFC6-4102-AF0F-B0C4C44CC1E0}" presName="centerShape" presStyleLbl="node0" presStyleIdx="0" presStyleCnt="1"/>
      <dgm:spPr/>
      <dgm:t>
        <a:bodyPr/>
        <a:lstStyle/>
        <a:p>
          <a:endParaRPr lang="ru-RU"/>
        </a:p>
      </dgm:t>
    </dgm:pt>
    <dgm:pt modelId="{54445697-F93C-4DA6-81ED-04F874F9F27B}" type="pres">
      <dgm:prSet presAssocID="{B6CD3E4C-B02C-4B99-9802-1744E6F8B573}" presName="node" presStyleLbl="node1" presStyleIdx="0" presStyleCnt="4" custScaleX="135715" custScaleY="124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6FC7C-C8E9-4414-9AB0-07890F3DFED2}" type="pres">
      <dgm:prSet presAssocID="{B6CD3E4C-B02C-4B99-9802-1744E6F8B573}" presName="dummy" presStyleCnt="0"/>
      <dgm:spPr/>
    </dgm:pt>
    <dgm:pt modelId="{E5F53944-80AC-405E-A5C7-983C55979967}" type="pres">
      <dgm:prSet presAssocID="{5E6D2619-A334-43B2-9AD1-4572AA8C3DF4}" presName="sibTrans" presStyleLbl="sibTrans2D1" presStyleIdx="0" presStyleCnt="4"/>
      <dgm:spPr/>
      <dgm:t>
        <a:bodyPr/>
        <a:lstStyle/>
        <a:p>
          <a:endParaRPr lang="ru-RU"/>
        </a:p>
      </dgm:t>
    </dgm:pt>
    <dgm:pt modelId="{3C54D040-F12D-44D6-B0EB-04CB7DFD8314}" type="pres">
      <dgm:prSet presAssocID="{DE495B67-E4D6-4D36-9BC8-4C4A226F790A}" presName="node" presStyleLbl="node1" presStyleIdx="1" presStyleCnt="4" custScaleX="131497" custScaleY="127157" custRadScaleRad="103178" custRadScaleInc="6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EDE77-1515-4A85-BA33-326CC3C9510D}" type="pres">
      <dgm:prSet presAssocID="{DE495B67-E4D6-4D36-9BC8-4C4A226F790A}" presName="dummy" presStyleCnt="0"/>
      <dgm:spPr/>
    </dgm:pt>
    <dgm:pt modelId="{F768C980-463F-4D56-BA72-C571D01FC9A5}" type="pres">
      <dgm:prSet presAssocID="{47B45C15-6BEA-4FD0-9FAE-9928B288AB6D}" presName="sibTrans" presStyleLbl="sibTrans2D1" presStyleIdx="1" presStyleCnt="4"/>
      <dgm:spPr/>
      <dgm:t>
        <a:bodyPr/>
        <a:lstStyle/>
        <a:p>
          <a:endParaRPr lang="ru-RU"/>
        </a:p>
      </dgm:t>
    </dgm:pt>
    <dgm:pt modelId="{A8D08B88-0B1F-4DF1-9B5B-42DD0C2784BE}" type="pres">
      <dgm:prSet presAssocID="{968506F2-9A94-4AC4-B032-FBAC73E652BB}" presName="node" presStyleLbl="node1" presStyleIdx="2" presStyleCnt="4" custScaleX="135715" custScaleY="131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862228-96E8-4708-B037-2B62C203CACF}" type="pres">
      <dgm:prSet presAssocID="{968506F2-9A94-4AC4-B032-FBAC73E652BB}" presName="dummy" presStyleCnt="0"/>
      <dgm:spPr/>
    </dgm:pt>
    <dgm:pt modelId="{97CAF43B-8224-4E4E-AB56-B75A48BDE641}" type="pres">
      <dgm:prSet presAssocID="{1CC1F65C-95FA-4FC0-B2A0-5F095509BEBC}" presName="sibTrans" presStyleLbl="sibTrans2D1" presStyleIdx="2" presStyleCnt="4"/>
      <dgm:spPr/>
      <dgm:t>
        <a:bodyPr/>
        <a:lstStyle/>
        <a:p>
          <a:endParaRPr lang="ru-RU"/>
        </a:p>
      </dgm:t>
    </dgm:pt>
    <dgm:pt modelId="{78EBBE88-66EE-4E73-83B5-28BE4CEC33A0}" type="pres">
      <dgm:prSet presAssocID="{A4EAABEF-2497-42FF-A956-7F9F71486C33}" presName="node" presStyleLbl="node1" presStyleIdx="3" presStyleCnt="4" custScaleX="144288" custScaleY="133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19F7D1-E08F-4B5F-A276-7F118B449C8C}" type="pres">
      <dgm:prSet presAssocID="{A4EAABEF-2497-42FF-A956-7F9F71486C33}" presName="dummy" presStyleCnt="0"/>
      <dgm:spPr/>
    </dgm:pt>
    <dgm:pt modelId="{9154C526-B33A-435C-82C8-78C092B9E700}" type="pres">
      <dgm:prSet presAssocID="{A930F042-5D33-4654-BCB8-52C90D75B76C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470AB6B9-2AD2-47B0-A509-E02FAB5FA208}" type="presOf" srcId="{B6CD3E4C-B02C-4B99-9802-1744E6F8B573}" destId="{54445697-F93C-4DA6-81ED-04F874F9F27B}" srcOrd="0" destOrd="0" presId="urn:microsoft.com/office/officeart/2005/8/layout/radial6"/>
    <dgm:cxn modelId="{34F02989-FBA8-4AD9-A72A-46BA84998ACF}" srcId="{ACB8E55F-099B-46EF-B8FF-B9F1061DCB55}" destId="{967C7C14-EFC6-4102-AF0F-B0C4C44CC1E0}" srcOrd="0" destOrd="0" parTransId="{D89EB71F-4316-47D4-86D9-C81C7FA06305}" sibTransId="{BF4EEA7B-845E-4457-8DE9-BE81C26B9AA4}"/>
    <dgm:cxn modelId="{D06D55DA-C9AA-4AE3-BD6A-3906F0ABBF5D}" srcId="{967C7C14-EFC6-4102-AF0F-B0C4C44CC1E0}" destId="{B6CD3E4C-B02C-4B99-9802-1744E6F8B573}" srcOrd="0" destOrd="0" parTransId="{6E15C653-D28C-4C77-936F-E0AE5133175F}" sibTransId="{5E6D2619-A334-43B2-9AD1-4572AA8C3DF4}"/>
    <dgm:cxn modelId="{4C6EF58F-3C99-4809-9F3B-C0A75AC738AA}" type="presOf" srcId="{A930F042-5D33-4654-BCB8-52C90D75B76C}" destId="{9154C526-B33A-435C-82C8-78C092B9E700}" srcOrd="0" destOrd="0" presId="urn:microsoft.com/office/officeart/2005/8/layout/radial6"/>
    <dgm:cxn modelId="{A21680D5-391F-4ACA-9083-4CEF05AA6086}" type="presOf" srcId="{47B45C15-6BEA-4FD0-9FAE-9928B288AB6D}" destId="{F768C980-463F-4D56-BA72-C571D01FC9A5}" srcOrd="0" destOrd="0" presId="urn:microsoft.com/office/officeart/2005/8/layout/radial6"/>
    <dgm:cxn modelId="{F9C22DA5-B814-49E2-860A-757794C4FFE7}" srcId="{967C7C14-EFC6-4102-AF0F-B0C4C44CC1E0}" destId="{DE495B67-E4D6-4D36-9BC8-4C4A226F790A}" srcOrd="1" destOrd="0" parTransId="{5E541CBD-5E71-4CC4-B2AC-FF96125200BB}" sibTransId="{47B45C15-6BEA-4FD0-9FAE-9928B288AB6D}"/>
    <dgm:cxn modelId="{0F778804-E8D3-48AE-98BA-CE1521DFD930}" type="presOf" srcId="{5E6D2619-A334-43B2-9AD1-4572AA8C3DF4}" destId="{E5F53944-80AC-405E-A5C7-983C55979967}" srcOrd="0" destOrd="0" presId="urn:microsoft.com/office/officeart/2005/8/layout/radial6"/>
    <dgm:cxn modelId="{91996900-0E91-4D01-A8AE-8C710434EE60}" type="presOf" srcId="{968506F2-9A94-4AC4-B032-FBAC73E652BB}" destId="{A8D08B88-0B1F-4DF1-9B5B-42DD0C2784BE}" srcOrd="0" destOrd="0" presId="urn:microsoft.com/office/officeart/2005/8/layout/radial6"/>
    <dgm:cxn modelId="{2C0B14B9-C8DF-44EA-A554-D6EB5149D54D}" type="presOf" srcId="{967C7C14-EFC6-4102-AF0F-B0C4C44CC1E0}" destId="{BD99FDDB-CF8B-471D-9490-70744F1B5E2C}" srcOrd="0" destOrd="0" presId="urn:microsoft.com/office/officeart/2005/8/layout/radial6"/>
    <dgm:cxn modelId="{1E42F92D-4BCA-4390-8ED8-884F481C7B6B}" type="presOf" srcId="{1CC1F65C-95FA-4FC0-B2A0-5F095509BEBC}" destId="{97CAF43B-8224-4E4E-AB56-B75A48BDE641}" srcOrd="0" destOrd="0" presId="urn:microsoft.com/office/officeart/2005/8/layout/radial6"/>
    <dgm:cxn modelId="{F0207E59-92E3-40CC-9B01-23218471820A}" type="presOf" srcId="{ACB8E55F-099B-46EF-B8FF-B9F1061DCB55}" destId="{BF496A43-CEED-4BF9-B38A-F8750A35972A}" srcOrd="0" destOrd="0" presId="urn:microsoft.com/office/officeart/2005/8/layout/radial6"/>
    <dgm:cxn modelId="{A6308CE8-26FA-4126-9C7F-21A1D8EC881D}" srcId="{967C7C14-EFC6-4102-AF0F-B0C4C44CC1E0}" destId="{A4EAABEF-2497-42FF-A956-7F9F71486C33}" srcOrd="3" destOrd="0" parTransId="{70AE9981-CBA8-40F3-8BBD-CB2675E9863C}" sibTransId="{A930F042-5D33-4654-BCB8-52C90D75B76C}"/>
    <dgm:cxn modelId="{EF343E3C-E4E0-456B-B56B-B755EC457B84}" srcId="{967C7C14-EFC6-4102-AF0F-B0C4C44CC1E0}" destId="{968506F2-9A94-4AC4-B032-FBAC73E652BB}" srcOrd="2" destOrd="0" parTransId="{6D10AF83-891B-4120-8BCF-7B6B3F536F85}" sibTransId="{1CC1F65C-95FA-4FC0-B2A0-5F095509BEBC}"/>
    <dgm:cxn modelId="{957EA980-CBDE-4E26-AFFC-45DEB2627740}" type="presOf" srcId="{A4EAABEF-2497-42FF-A956-7F9F71486C33}" destId="{78EBBE88-66EE-4E73-83B5-28BE4CEC33A0}" srcOrd="0" destOrd="0" presId="urn:microsoft.com/office/officeart/2005/8/layout/radial6"/>
    <dgm:cxn modelId="{7A2DAE06-3637-4B75-8A2B-E27A70C7180C}" type="presOf" srcId="{DE495B67-E4D6-4D36-9BC8-4C4A226F790A}" destId="{3C54D040-F12D-44D6-B0EB-04CB7DFD8314}" srcOrd="0" destOrd="0" presId="urn:microsoft.com/office/officeart/2005/8/layout/radial6"/>
    <dgm:cxn modelId="{8BDD97B6-A9F0-4328-957E-B451429ED3F6}" type="presParOf" srcId="{BF496A43-CEED-4BF9-B38A-F8750A35972A}" destId="{BD99FDDB-CF8B-471D-9490-70744F1B5E2C}" srcOrd="0" destOrd="0" presId="urn:microsoft.com/office/officeart/2005/8/layout/radial6"/>
    <dgm:cxn modelId="{D101D6D1-5E82-4DF9-954C-321E1EA9F803}" type="presParOf" srcId="{BF496A43-CEED-4BF9-B38A-F8750A35972A}" destId="{54445697-F93C-4DA6-81ED-04F874F9F27B}" srcOrd="1" destOrd="0" presId="urn:microsoft.com/office/officeart/2005/8/layout/radial6"/>
    <dgm:cxn modelId="{E36BABCD-9A88-4A4E-A668-3CAB3F5EB0B0}" type="presParOf" srcId="{BF496A43-CEED-4BF9-B38A-F8750A35972A}" destId="{0E06FC7C-C8E9-4414-9AB0-07890F3DFED2}" srcOrd="2" destOrd="0" presId="urn:microsoft.com/office/officeart/2005/8/layout/radial6"/>
    <dgm:cxn modelId="{99094397-412C-41F5-8D2C-60DBCE169ABE}" type="presParOf" srcId="{BF496A43-CEED-4BF9-B38A-F8750A35972A}" destId="{E5F53944-80AC-405E-A5C7-983C55979967}" srcOrd="3" destOrd="0" presId="urn:microsoft.com/office/officeart/2005/8/layout/radial6"/>
    <dgm:cxn modelId="{5B358881-146B-4B50-A621-84B68789D726}" type="presParOf" srcId="{BF496A43-CEED-4BF9-B38A-F8750A35972A}" destId="{3C54D040-F12D-44D6-B0EB-04CB7DFD8314}" srcOrd="4" destOrd="0" presId="urn:microsoft.com/office/officeart/2005/8/layout/radial6"/>
    <dgm:cxn modelId="{B85DBE43-72AF-4BC8-9355-3CD191C3C817}" type="presParOf" srcId="{BF496A43-CEED-4BF9-B38A-F8750A35972A}" destId="{F1FEDE77-1515-4A85-BA33-326CC3C9510D}" srcOrd="5" destOrd="0" presId="urn:microsoft.com/office/officeart/2005/8/layout/radial6"/>
    <dgm:cxn modelId="{EAD607A6-8D35-406A-B51E-3EEBAB996F6A}" type="presParOf" srcId="{BF496A43-CEED-4BF9-B38A-F8750A35972A}" destId="{F768C980-463F-4D56-BA72-C571D01FC9A5}" srcOrd="6" destOrd="0" presId="urn:microsoft.com/office/officeart/2005/8/layout/radial6"/>
    <dgm:cxn modelId="{7B816F32-2757-4BEA-A3A7-81431F617DAE}" type="presParOf" srcId="{BF496A43-CEED-4BF9-B38A-F8750A35972A}" destId="{A8D08B88-0B1F-4DF1-9B5B-42DD0C2784BE}" srcOrd="7" destOrd="0" presId="urn:microsoft.com/office/officeart/2005/8/layout/radial6"/>
    <dgm:cxn modelId="{37C743F2-C0BD-4E04-BA23-93381AFFC3BC}" type="presParOf" srcId="{BF496A43-CEED-4BF9-B38A-F8750A35972A}" destId="{94862228-96E8-4708-B037-2B62C203CACF}" srcOrd="8" destOrd="0" presId="urn:microsoft.com/office/officeart/2005/8/layout/radial6"/>
    <dgm:cxn modelId="{D1D7458D-40B8-4D8E-8BFD-1F051C11D953}" type="presParOf" srcId="{BF496A43-CEED-4BF9-B38A-F8750A35972A}" destId="{97CAF43B-8224-4E4E-AB56-B75A48BDE641}" srcOrd="9" destOrd="0" presId="urn:microsoft.com/office/officeart/2005/8/layout/radial6"/>
    <dgm:cxn modelId="{EF68F47F-0709-416C-9BCD-E8A05EE428D5}" type="presParOf" srcId="{BF496A43-CEED-4BF9-B38A-F8750A35972A}" destId="{78EBBE88-66EE-4E73-83B5-28BE4CEC33A0}" srcOrd="10" destOrd="0" presId="urn:microsoft.com/office/officeart/2005/8/layout/radial6"/>
    <dgm:cxn modelId="{FA2BED71-17C1-4A61-89FF-B5EEB97C15A0}" type="presParOf" srcId="{BF496A43-CEED-4BF9-B38A-F8750A35972A}" destId="{5B19F7D1-E08F-4B5F-A276-7F118B449C8C}" srcOrd="11" destOrd="0" presId="urn:microsoft.com/office/officeart/2005/8/layout/radial6"/>
    <dgm:cxn modelId="{5996439B-A51E-4CC9-8F71-194624B8B62F}" type="presParOf" srcId="{BF496A43-CEED-4BF9-B38A-F8750A35972A}" destId="{9154C526-B33A-435C-82C8-78C092B9E70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54C526-B33A-435C-82C8-78C092B9E700}">
      <dsp:nvSpPr>
        <dsp:cNvPr id="0" name=""/>
        <dsp:cNvSpPr/>
      </dsp:nvSpPr>
      <dsp:spPr>
        <a:xfrm>
          <a:off x="1979188" y="751815"/>
          <a:ext cx="5184984" cy="5184984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AF43B-8224-4E4E-AB56-B75A48BDE641}">
      <dsp:nvSpPr>
        <dsp:cNvPr id="0" name=""/>
        <dsp:cNvSpPr/>
      </dsp:nvSpPr>
      <dsp:spPr>
        <a:xfrm>
          <a:off x="1979188" y="751815"/>
          <a:ext cx="5184984" cy="5184984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68C980-463F-4D56-BA72-C571D01FC9A5}">
      <dsp:nvSpPr>
        <dsp:cNvPr id="0" name=""/>
        <dsp:cNvSpPr/>
      </dsp:nvSpPr>
      <dsp:spPr>
        <a:xfrm>
          <a:off x="2059673" y="753095"/>
          <a:ext cx="5184984" cy="5184984"/>
        </a:xfrm>
        <a:prstGeom prst="blockArc">
          <a:avLst>
            <a:gd name="adj1" fmla="val 126337"/>
            <a:gd name="adj2" fmla="val 5509279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53944-80AC-405E-A5C7-983C55979967}">
      <dsp:nvSpPr>
        <dsp:cNvPr id="0" name=""/>
        <dsp:cNvSpPr/>
      </dsp:nvSpPr>
      <dsp:spPr>
        <a:xfrm>
          <a:off x="2059768" y="750533"/>
          <a:ext cx="5184984" cy="5184984"/>
        </a:xfrm>
        <a:prstGeom prst="blockArc">
          <a:avLst>
            <a:gd name="adj1" fmla="val 16090591"/>
            <a:gd name="adj2" fmla="val 129817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9FDDB-CF8B-471D-9490-70744F1B5E2C}">
      <dsp:nvSpPr>
        <dsp:cNvPr id="0" name=""/>
        <dsp:cNvSpPr/>
      </dsp:nvSpPr>
      <dsp:spPr>
        <a:xfrm>
          <a:off x="3378139" y="2150766"/>
          <a:ext cx="2387082" cy="23870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Критичне мислення</a:t>
          </a:r>
          <a:endParaRPr lang="ru-RU" sz="2800" kern="1200" dirty="0"/>
        </a:p>
      </dsp:txBody>
      <dsp:txXfrm>
        <a:off x="3378139" y="2150766"/>
        <a:ext cx="2387082" cy="2387082"/>
      </dsp:txXfrm>
    </dsp:sp>
    <dsp:sp modelId="{54445697-F93C-4DA6-81ED-04F874F9F27B}">
      <dsp:nvSpPr>
        <dsp:cNvPr id="0" name=""/>
        <dsp:cNvSpPr/>
      </dsp:nvSpPr>
      <dsp:spPr>
        <a:xfrm>
          <a:off x="3437811" y="-230715"/>
          <a:ext cx="2267740" cy="20853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Розвивати впевненість у собі й розуміння цінності власних думок та ідей</a:t>
          </a:r>
          <a:endParaRPr lang="ru-RU" sz="1600" kern="1200" dirty="0"/>
        </a:p>
      </dsp:txBody>
      <dsp:txXfrm>
        <a:off x="3437811" y="-230715"/>
        <a:ext cx="2267740" cy="2085371"/>
      </dsp:txXfrm>
    </dsp:sp>
    <dsp:sp modelId="{3C54D040-F12D-44D6-B0EB-04CB7DFD8314}">
      <dsp:nvSpPr>
        <dsp:cNvPr id="0" name=""/>
        <dsp:cNvSpPr/>
      </dsp:nvSpPr>
      <dsp:spPr>
        <a:xfrm>
          <a:off x="6084163" y="2376259"/>
          <a:ext cx="2197259" cy="21247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Брати активну участь у навчальному процесі</a:t>
          </a:r>
          <a:endParaRPr lang="ru-RU" sz="1600" kern="1200" dirty="0"/>
        </a:p>
      </dsp:txBody>
      <dsp:txXfrm>
        <a:off x="6084163" y="2376259"/>
        <a:ext cx="2197259" cy="2124739"/>
      </dsp:txXfrm>
    </dsp:sp>
    <dsp:sp modelId="{A8D08B88-0B1F-4DF1-9B5B-42DD0C2784BE}">
      <dsp:nvSpPr>
        <dsp:cNvPr id="0" name=""/>
        <dsp:cNvSpPr/>
      </dsp:nvSpPr>
      <dsp:spPr>
        <a:xfrm>
          <a:off x="3437811" y="4781207"/>
          <a:ext cx="2267740" cy="21908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Ставитися з повагою до різноманітних думок</a:t>
          </a:r>
          <a:endParaRPr lang="ru-RU" sz="1600" kern="1200" dirty="0"/>
        </a:p>
      </dsp:txBody>
      <dsp:txXfrm>
        <a:off x="3437811" y="4781207"/>
        <a:ext cx="2267740" cy="2190875"/>
      </dsp:txXfrm>
    </dsp:sp>
    <dsp:sp modelId="{78EBBE88-66EE-4E73-83B5-28BE4CEC33A0}">
      <dsp:nvSpPr>
        <dsp:cNvPr id="0" name=""/>
        <dsp:cNvSpPr/>
      </dsp:nvSpPr>
      <dsp:spPr>
        <a:xfrm>
          <a:off x="833847" y="2232252"/>
          <a:ext cx="2410991" cy="22241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Біти готовими породжувати й відкидати судження</a:t>
          </a:r>
          <a:endParaRPr lang="ru-RU" sz="1600" kern="1200" dirty="0"/>
        </a:p>
      </dsp:txBody>
      <dsp:txXfrm>
        <a:off x="833847" y="2232252"/>
        <a:ext cx="2410991" cy="2224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DF5CFD-D6F5-4CB4-BEAD-0B17803EB872}" type="datetimeFigureOut">
              <a:rPr lang="ru-RU" smtClean="0"/>
              <a:pPr/>
              <a:t>01.12.2018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7629CE-57D7-4DF3-AB64-920EBC2B476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.ua/search?q=&#1090;&#1077;&#1093;&#1085;&#1086;&#1083;&#1086;&#1075;&#1110;&#1103;+&#1088;&#1086;&#1079;&#1074;&#1080;&#1090;&#1082;&#1091;+&#1082;&#1088;&#1080;&#1090;&#1080;&#1095;&#1085;&#1086;&#1075;&#1086;+&#1084;&#1080;&#1089;&#1083;&#1077;&#1085;&#1085;&#1103;+%25&amp;source=lnms&amp;tbm=isch&amp;sa=X&amp;ved=0ahUKEwiFiOTMkP_eAhWvqIsKHYQQABsQ_AUIDygC&amp;biw=1280&amp;bih=86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us.org.ua/articles/krytychne-myslennya-2/" TargetMode="External"/><Relationship Id="rId2" Type="http://schemas.openxmlformats.org/officeDocument/2006/relationships/hyperlink" Target="https://v-eshki.jimdo.com/%D0%BC%D0%B5%D1%82%D0%BE%D0%B4%D0%B8%D1%87%D0%B5%D1%81%D0%BA%D0%B0%D1%8F-%D1%80%D0%B0%D0%B1%D0%BE%D1%82%D0%B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seosvita.ua/library/tehnologia-kriticnogo-mislenna-3188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29397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Використання технології розвитку критичного мислення в практиці власної роботи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Гайдукова</a:t>
            </a:r>
            <a:r>
              <a:rPr lang="uk-UA" dirty="0" smtClean="0"/>
              <a:t> </a:t>
            </a:r>
            <a:r>
              <a:rPr lang="uk-UA" smtClean="0"/>
              <a:t>Тетяна Михайлівна </a:t>
            </a:r>
            <a:endParaRPr lang="uk-UA" dirty="0" smtClean="0"/>
          </a:p>
          <a:p>
            <a:r>
              <a:rPr lang="uk-UA" dirty="0" smtClean="0"/>
              <a:t>вчитель початкових класів ЛЗОШ І-ІІІ ст. №12</a:t>
            </a:r>
          </a:p>
          <a:p>
            <a:r>
              <a:rPr lang="uk-UA" dirty="0" smtClean="0"/>
              <a:t>Група 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1. Вставка картинки, </a:t>
            </a:r>
            <a:r>
              <a:rPr lang="uk-UA" dirty="0" err="1" smtClean="0"/>
              <a:t>текста</a:t>
            </a:r>
            <a:r>
              <a:rPr lang="uk-UA" dirty="0" smtClean="0"/>
              <a:t> (</a:t>
            </a:r>
            <a:r>
              <a:rPr lang="uk-UA" dirty="0" err="1" smtClean="0"/>
              <a:t>інтернет</a:t>
            </a:r>
            <a:r>
              <a:rPr lang="uk-UA" dirty="0" smtClean="0"/>
              <a:t>)</a:t>
            </a:r>
          </a:p>
          <a:p>
            <a:pPr>
              <a:buNone/>
            </a:pPr>
            <a:r>
              <a:rPr lang="uk-UA" dirty="0" smtClean="0"/>
              <a:t>2. </a:t>
            </a:r>
            <a:r>
              <a:rPr lang="en-US" dirty="0" smtClean="0"/>
              <a:t>WordArt</a:t>
            </a:r>
          </a:p>
          <a:p>
            <a:pPr>
              <a:buNone/>
            </a:pPr>
            <a:r>
              <a:rPr lang="en-US" dirty="0" smtClean="0"/>
              <a:t>3</a:t>
            </a:r>
            <a:r>
              <a:rPr lang="uk-UA" dirty="0" smtClean="0"/>
              <a:t>. Гіперпосилання</a:t>
            </a:r>
          </a:p>
          <a:p>
            <a:pPr>
              <a:buNone/>
            </a:pPr>
            <a:r>
              <a:rPr lang="uk-UA" dirty="0" smtClean="0"/>
              <a:t>4. Анімація на об'єкт</a:t>
            </a:r>
          </a:p>
          <a:p>
            <a:pPr>
              <a:buNone/>
            </a:pPr>
            <a:r>
              <a:rPr lang="uk-UA" dirty="0" smtClean="0"/>
              <a:t>5. Схема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Критичне</a:t>
            </a:r>
            <a:r>
              <a:rPr lang="ru-RU" b="1" dirty="0" smtClean="0"/>
              <a:t> </a:t>
            </a:r>
            <a:r>
              <a:rPr lang="ru-RU" b="1" dirty="0" err="1" smtClean="0"/>
              <a:t>мислення</a:t>
            </a:r>
            <a:r>
              <a:rPr lang="ru-RU" b="1" dirty="0" smtClean="0"/>
              <a:t> в </a:t>
            </a:r>
            <a:r>
              <a:rPr lang="ru-RU" b="1" dirty="0" err="1" smtClean="0"/>
              <a:t>учнів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6" name="Содержимое 5" descr="critical thinking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196752"/>
            <a:ext cx="7344815" cy="55038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980728"/>
            <a:ext cx="8712968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Наше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мислення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асоціативним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психологічної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точки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зору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міцнішими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осмисленішими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ті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знання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які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ми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отримуємо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контексті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вже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відомого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засвоєного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І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навпаки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–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інформація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швидко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втрачається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якщо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запропонувати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без контексту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або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без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зв’язку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уже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наявними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знаннями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36487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педагогічної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точки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зору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критичне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мислення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комплекс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мисленнєвих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операцій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характеризується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здатністю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039616"/>
          </a:xfrm>
        </p:spPr>
        <p:txBody>
          <a:bodyPr>
            <a:normAutofit/>
          </a:bodyPr>
          <a:lstStyle/>
          <a:p>
            <a:r>
              <a:rPr lang="ru-RU" dirty="0" err="1" smtClean="0"/>
              <a:t>аналізувати</a:t>
            </a:r>
            <a:r>
              <a:rPr lang="ru-RU" dirty="0" smtClean="0"/>
              <a:t>, </a:t>
            </a:r>
            <a:r>
              <a:rPr lang="ru-RU" dirty="0" err="1" smtClean="0"/>
              <a:t>порівнювати</a:t>
            </a:r>
            <a:r>
              <a:rPr lang="ru-RU" dirty="0" smtClean="0"/>
              <a:t>, </a:t>
            </a:r>
            <a:r>
              <a:rPr lang="ru-RU" dirty="0" err="1" smtClean="0"/>
              <a:t>синтезувати</a:t>
            </a:r>
            <a:r>
              <a:rPr lang="ru-RU" dirty="0" smtClean="0"/>
              <a:t>, </a:t>
            </a:r>
            <a:r>
              <a:rPr lang="ru-RU" dirty="0" err="1" smtClean="0"/>
              <a:t>оцінювати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бачити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, </a:t>
            </a:r>
            <a:r>
              <a:rPr lang="ru-RU" dirty="0" err="1" smtClean="0"/>
              <a:t>ставити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висувати</a:t>
            </a:r>
            <a:r>
              <a:rPr lang="ru-RU" dirty="0" smtClean="0"/>
              <a:t> </a:t>
            </a:r>
            <a:r>
              <a:rPr lang="ru-RU" dirty="0" err="1" smtClean="0"/>
              <a:t>гіпотези</a:t>
            </a:r>
            <a:r>
              <a:rPr lang="ru-RU" dirty="0" smtClean="0"/>
              <a:t> та </a:t>
            </a:r>
            <a:r>
              <a:rPr lang="ru-RU" dirty="0" err="1" smtClean="0"/>
              <a:t>оцінювати</a:t>
            </a:r>
            <a:r>
              <a:rPr lang="ru-RU" dirty="0" smtClean="0"/>
              <a:t> </a:t>
            </a:r>
            <a:r>
              <a:rPr lang="ru-RU" dirty="0" err="1" smtClean="0"/>
              <a:t>альтернативи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свідомий</a:t>
            </a:r>
            <a:r>
              <a:rPr lang="ru-RU" dirty="0" smtClean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,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та </a:t>
            </a:r>
            <a:r>
              <a:rPr lang="ru-RU" dirty="0" err="1" smtClean="0"/>
              <a:t>обґрунтовувати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116632"/>
          <a:ext cx="9036496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Джерела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https://v-eshki.jimdo.com/%D0%BC%D0%B5%D1%82%D0%BE%D0%B4%D0%B8%D1%87%D0%B5%D1%81%D0%BA%D0%B0%D1%8F-%D1%80%D0%B0%D0%B1%D0%BE%D1%82%D0%B0</a:t>
            </a:r>
            <a:r>
              <a:rPr lang="en-US" dirty="0" smtClean="0">
                <a:hlinkClick r:id="rId2"/>
              </a:rPr>
              <a:t>/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http://nus.org.ua/articles/krytychne-myslennya-2</a:t>
            </a:r>
            <a:r>
              <a:rPr lang="en-US" dirty="0" smtClean="0">
                <a:hlinkClick r:id="rId3"/>
              </a:rPr>
              <a:t>/</a:t>
            </a:r>
            <a:endParaRPr lang="uk-UA" dirty="0" smtClean="0"/>
          </a:p>
          <a:p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vseosvita.ua/library/tehnologia-kriticnogo-mislenna-3188.html</a:t>
            </a:r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195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Використання технології розвитку критичного мислення в практиці власної роботи</vt:lpstr>
      <vt:lpstr>План</vt:lpstr>
      <vt:lpstr>Критичне мислення в учнів </vt:lpstr>
      <vt:lpstr>Слайд 4</vt:lpstr>
      <vt:lpstr>З педагогічної точки зору критичне мислення – це комплекс мисленнєвих операцій, що характеризується здатністю людини:</vt:lpstr>
      <vt:lpstr>Слайд 6</vt:lpstr>
      <vt:lpstr>Джерела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Реалізація інтегрованого підходу в початковій освіті в умовах закладу освіти</dc:title>
  <dc:creator>User</dc:creator>
  <cp:lastModifiedBy>User</cp:lastModifiedBy>
  <cp:revision>10</cp:revision>
  <dcterms:created xsi:type="dcterms:W3CDTF">2018-12-01T12:33:24Z</dcterms:created>
  <dcterms:modified xsi:type="dcterms:W3CDTF">2018-12-01T16:20:24Z</dcterms:modified>
</cp:coreProperties>
</file>